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57" r:id="rId7"/>
    <p:sldId id="260" r:id="rId8"/>
    <p:sldId id="258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C0E660-5036-425C-B314-234ED9671EDB}">
          <p14:sldIdLst>
            <p14:sldId id="256"/>
            <p14:sldId id="261"/>
            <p14:sldId id="257"/>
            <p14:sldId id="260"/>
            <p14:sldId id="258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CA8E94-7236-C0C9-783B-AC81C9AFDB87}" name="amy thacker" initials="at" userId="S::amy.thacker3@england.nhs.uk::786e808d-dcbd-418a-a0d9-88fb4da1be8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8C2FB5-7231-4490-ADE8-C4F85CE66B7E}" v="1" dt="2023-07-25T16:02:52.5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8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042924-36E2-4D9A-BB89-A00808D8601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8E7696B-CCAC-4E2C-AE67-DC364D9C529C}">
      <dgm:prSet/>
      <dgm:spPr/>
      <dgm:t>
        <a:bodyPr/>
        <a:lstStyle/>
        <a:p>
          <a:r>
            <a:rPr lang="en-GB" dirty="0"/>
            <a:t>Approx 990 Primary Schools across 10 boroughs with total cohort of approx 149,000 </a:t>
          </a:r>
          <a:endParaRPr lang="en-US" dirty="0"/>
        </a:p>
      </dgm:t>
    </dgm:pt>
    <dgm:pt modelId="{A15A03E1-0F62-445B-8DE3-D6DA4FCCEA28}" type="parTrans" cxnId="{B10F79E8-00A8-4BEC-B8FC-A6CAFAA0C5CD}">
      <dgm:prSet/>
      <dgm:spPr/>
      <dgm:t>
        <a:bodyPr/>
        <a:lstStyle/>
        <a:p>
          <a:endParaRPr lang="en-US"/>
        </a:p>
      </dgm:t>
    </dgm:pt>
    <dgm:pt modelId="{245622D9-1B94-47BA-9BDA-83838CFBD8E1}" type="sibTrans" cxnId="{B10F79E8-00A8-4BEC-B8FC-A6CAFAA0C5CD}">
      <dgm:prSet/>
      <dgm:spPr/>
      <dgm:t>
        <a:bodyPr/>
        <a:lstStyle/>
        <a:p>
          <a:endParaRPr lang="en-US"/>
        </a:p>
      </dgm:t>
    </dgm:pt>
    <dgm:pt modelId="{813811A8-9567-4802-A752-AF8D82AEC31D}">
      <dgm:prSet/>
      <dgm:spPr/>
      <dgm:t>
        <a:bodyPr/>
        <a:lstStyle/>
        <a:p>
          <a:r>
            <a:rPr lang="en-GB" dirty="0"/>
            <a:t>Children requiring 2 doses: 17,690 </a:t>
          </a:r>
          <a:endParaRPr lang="en-US" dirty="0"/>
        </a:p>
      </dgm:t>
    </dgm:pt>
    <dgm:pt modelId="{AB0B4A10-6E22-4211-9904-68341E9ABEA6}" type="parTrans" cxnId="{F6482D04-4793-40D1-943A-C860CBC4C39B}">
      <dgm:prSet/>
      <dgm:spPr/>
      <dgm:t>
        <a:bodyPr/>
        <a:lstStyle/>
        <a:p>
          <a:endParaRPr lang="en-US"/>
        </a:p>
      </dgm:t>
    </dgm:pt>
    <dgm:pt modelId="{97351D84-6A3E-48E6-97C1-1F361FCA4C4A}" type="sibTrans" cxnId="{F6482D04-4793-40D1-943A-C860CBC4C39B}">
      <dgm:prSet/>
      <dgm:spPr/>
      <dgm:t>
        <a:bodyPr/>
        <a:lstStyle/>
        <a:p>
          <a:endParaRPr lang="en-US"/>
        </a:p>
      </dgm:t>
    </dgm:pt>
    <dgm:pt modelId="{37716BCF-8EC4-4F5D-B398-C1BF4C3719A0}">
      <dgm:prSet/>
      <dgm:spPr/>
      <dgm:t>
        <a:bodyPr/>
        <a:lstStyle/>
        <a:p>
          <a:r>
            <a:rPr lang="en-GB" dirty="0"/>
            <a:t>Children requiring 1 dose: 11,280</a:t>
          </a:r>
          <a:endParaRPr lang="en-US" dirty="0"/>
        </a:p>
      </dgm:t>
    </dgm:pt>
    <dgm:pt modelId="{AEBDFF60-27C7-435B-B4EB-FE6C81574C29}" type="parTrans" cxnId="{5DBD2467-72F9-4DAD-9F44-1648CA2FD5E2}">
      <dgm:prSet/>
      <dgm:spPr/>
      <dgm:t>
        <a:bodyPr/>
        <a:lstStyle/>
        <a:p>
          <a:endParaRPr lang="en-US"/>
        </a:p>
      </dgm:t>
    </dgm:pt>
    <dgm:pt modelId="{1CAF75CA-E335-4DD9-A8D1-BC72EB261555}" type="sibTrans" cxnId="{5DBD2467-72F9-4DAD-9F44-1648CA2FD5E2}">
      <dgm:prSet/>
      <dgm:spPr/>
      <dgm:t>
        <a:bodyPr/>
        <a:lstStyle/>
        <a:p>
          <a:endParaRPr lang="en-US"/>
        </a:p>
      </dgm:t>
    </dgm:pt>
    <dgm:pt modelId="{6D5D4725-AD46-4150-B6CA-A5CF417E86A2}">
      <dgm:prSet/>
      <dgm:spPr/>
      <dgm:t>
        <a:bodyPr/>
        <a:lstStyle/>
        <a:p>
          <a:pPr rtl="0"/>
          <a:r>
            <a:rPr lang="en-GB" dirty="0">
              <a:latin typeface="Calibri Light" panose="020F0302020204030204"/>
            </a:rPr>
            <a:t>First and Second</a:t>
          </a:r>
          <a:r>
            <a:rPr lang="en-GB" dirty="0"/>
            <a:t> </a:t>
          </a:r>
          <a:r>
            <a:rPr lang="en-GB" dirty="0">
              <a:latin typeface="Calibri Light" panose="020F0302020204030204"/>
            </a:rPr>
            <a:t>only doses</a:t>
          </a:r>
          <a:r>
            <a:rPr lang="en-GB" dirty="0"/>
            <a:t> to be offered in Autumn</a:t>
          </a:r>
          <a:r>
            <a:rPr lang="en-GB" dirty="0">
              <a:latin typeface="Calibri Light" panose="020F0302020204030204"/>
            </a:rPr>
            <a:t>, second doses following firsts given in Autumn to be delivered in Jan/ Feb</a:t>
          </a:r>
          <a:endParaRPr lang="en-US" dirty="0"/>
        </a:p>
      </dgm:t>
    </dgm:pt>
    <dgm:pt modelId="{77BCA480-99F2-436A-9843-7DEFC8ACCE7A}" type="parTrans" cxnId="{9434E9F8-805F-4409-A0FC-9B8035126C00}">
      <dgm:prSet/>
      <dgm:spPr/>
      <dgm:t>
        <a:bodyPr/>
        <a:lstStyle/>
        <a:p>
          <a:endParaRPr lang="en-US"/>
        </a:p>
      </dgm:t>
    </dgm:pt>
    <dgm:pt modelId="{F5A5C163-86B5-4A2A-A76B-9CC2A01BCA4B}" type="sibTrans" cxnId="{9434E9F8-805F-4409-A0FC-9B8035126C00}">
      <dgm:prSet/>
      <dgm:spPr/>
      <dgm:t>
        <a:bodyPr/>
        <a:lstStyle/>
        <a:p>
          <a:endParaRPr lang="en-US"/>
        </a:p>
      </dgm:t>
    </dgm:pt>
    <dgm:pt modelId="{FB745C73-D3EC-4281-AA26-D0A238665DEB}">
      <dgm:prSet/>
      <dgm:spPr/>
      <dgm:t>
        <a:bodyPr/>
        <a:lstStyle/>
        <a:p>
          <a:r>
            <a:rPr lang="en-GB" dirty="0"/>
            <a:t>Total number of doses offered will be: 46,660</a:t>
          </a:r>
          <a:endParaRPr lang="en-US" dirty="0"/>
        </a:p>
      </dgm:t>
    </dgm:pt>
    <dgm:pt modelId="{3FDA6F93-F983-4A56-AA79-E2BCD340A3FB}" type="parTrans" cxnId="{CA8F3D44-B6AC-4F1B-955E-3F55221C644C}">
      <dgm:prSet/>
      <dgm:spPr/>
      <dgm:t>
        <a:bodyPr/>
        <a:lstStyle/>
        <a:p>
          <a:endParaRPr lang="en-US"/>
        </a:p>
      </dgm:t>
    </dgm:pt>
    <dgm:pt modelId="{93E50E31-B8C8-457A-BFB9-A8ED8F99BA5E}" type="sibTrans" cxnId="{CA8F3D44-B6AC-4F1B-955E-3F55221C644C}">
      <dgm:prSet/>
      <dgm:spPr/>
      <dgm:t>
        <a:bodyPr/>
        <a:lstStyle/>
        <a:p>
          <a:endParaRPr lang="en-US"/>
        </a:p>
      </dgm:t>
    </dgm:pt>
    <dgm:pt modelId="{3A8C1684-1F61-49BC-9B40-14EC4AB9D9DB}" type="pres">
      <dgm:prSet presAssocID="{56042924-36E2-4D9A-BB89-A00808D8601E}" presName="diagram" presStyleCnt="0">
        <dgm:presLayoutVars>
          <dgm:dir/>
          <dgm:resizeHandles val="exact"/>
        </dgm:presLayoutVars>
      </dgm:prSet>
      <dgm:spPr/>
    </dgm:pt>
    <dgm:pt modelId="{63B519A4-3688-402A-B47A-9CD635F48FAE}" type="pres">
      <dgm:prSet presAssocID="{88E7696B-CCAC-4E2C-AE67-DC364D9C529C}" presName="node" presStyleLbl="node1" presStyleIdx="0" presStyleCnt="5">
        <dgm:presLayoutVars>
          <dgm:bulletEnabled val="1"/>
        </dgm:presLayoutVars>
      </dgm:prSet>
      <dgm:spPr/>
    </dgm:pt>
    <dgm:pt modelId="{F69B2D24-75EE-4F1D-B07C-4777065D5844}" type="pres">
      <dgm:prSet presAssocID="{245622D9-1B94-47BA-9BDA-83838CFBD8E1}" presName="sibTrans" presStyleCnt="0"/>
      <dgm:spPr/>
    </dgm:pt>
    <dgm:pt modelId="{341BF593-E25C-4EB5-A8B2-891C5E046E49}" type="pres">
      <dgm:prSet presAssocID="{813811A8-9567-4802-A752-AF8D82AEC31D}" presName="node" presStyleLbl="node1" presStyleIdx="1" presStyleCnt="5">
        <dgm:presLayoutVars>
          <dgm:bulletEnabled val="1"/>
        </dgm:presLayoutVars>
      </dgm:prSet>
      <dgm:spPr/>
    </dgm:pt>
    <dgm:pt modelId="{EFFCF75F-4111-46DF-A3DE-F0D9514DA0AD}" type="pres">
      <dgm:prSet presAssocID="{97351D84-6A3E-48E6-97C1-1F361FCA4C4A}" presName="sibTrans" presStyleCnt="0"/>
      <dgm:spPr/>
    </dgm:pt>
    <dgm:pt modelId="{B3429C0D-8610-48C9-9A99-F4596556F514}" type="pres">
      <dgm:prSet presAssocID="{37716BCF-8EC4-4F5D-B398-C1BF4C3719A0}" presName="node" presStyleLbl="node1" presStyleIdx="2" presStyleCnt="5">
        <dgm:presLayoutVars>
          <dgm:bulletEnabled val="1"/>
        </dgm:presLayoutVars>
      </dgm:prSet>
      <dgm:spPr/>
    </dgm:pt>
    <dgm:pt modelId="{12249A41-81DA-494A-94A7-123151B77388}" type="pres">
      <dgm:prSet presAssocID="{1CAF75CA-E335-4DD9-A8D1-BC72EB261555}" presName="sibTrans" presStyleCnt="0"/>
      <dgm:spPr/>
    </dgm:pt>
    <dgm:pt modelId="{D4397E7B-D5E3-49A5-9331-089F1A5D9AB5}" type="pres">
      <dgm:prSet presAssocID="{6D5D4725-AD46-4150-B6CA-A5CF417E86A2}" presName="node" presStyleLbl="node1" presStyleIdx="3" presStyleCnt="5">
        <dgm:presLayoutVars>
          <dgm:bulletEnabled val="1"/>
        </dgm:presLayoutVars>
      </dgm:prSet>
      <dgm:spPr/>
    </dgm:pt>
    <dgm:pt modelId="{6F4E7DE6-870D-497D-9D00-AC787FAB04CE}" type="pres">
      <dgm:prSet presAssocID="{F5A5C163-86B5-4A2A-A76B-9CC2A01BCA4B}" presName="sibTrans" presStyleCnt="0"/>
      <dgm:spPr/>
    </dgm:pt>
    <dgm:pt modelId="{E4F565C2-D5B7-4CDD-A04D-15DDDDC626B8}" type="pres">
      <dgm:prSet presAssocID="{FB745C73-D3EC-4281-AA26-D0A238665DEB}" presName="node" presStyleLbl="node1" presStyleIdx="4" presStyleCnt="5">
        <dgm:presLayoutVars>
          <dgm:bulletEnabled val="1"/>
        </dgm:presLayoutVars>
      </dgm:prSet>
      <dgm:spPr/>
    </dgm:pt>
  </dgm:ptLst>
  <dgm:cxnLst>
    <dgm:cxn modelId="{F6482D04-4793-40D1-943A-C860CBC4C39B}" srcId="{56042924-36E2-4D9A-BB89-A00808D8601E}" destId="{813811A8-9567-4802-A752-AF8D82AEC31D}" srcOrd="1" destOrd="0" parTransId="{AB0B4A10-6E22-4211-9904-68341E9ABEA6}" sibTransId="{97351D84-6A3E-48E6-97C1-1F361FCA4C4A}"/>
    <dgm:cxn modelId="{EB9FD50F-02E1-4EB1-94B5-A2C85392930F}" type="presOf" srcId="{6D5D4725-AD46-4150-B6CA-A5CF417E86A2}" destId="{D4397E7B-D5E3-49A5-9331-089F1A5D9AB5}" srcOrd="0" destOrd="0" presId="urn:microsoft.com/office/officeart/2005/8/layout/default"/>
    <dgm:cxn modelId="{CA8F3D44-B6AC-4F1B-955E-3F55221C644C}" srcId="{56042924-36E2-4D9A-BB89-A00808D8601E}" destId="{FB745C73-D3EC-4281-AA26-D0A238665DEB}" srcOrd="4" destOrd="0" parTransId="{3FDA6F93-F983-4A56-AA79-E2BCD340A3FB}" sibTransId="{93E50E31-B8C8-457A-BFB9-A8ED8F99BA5E}"/>
    <dgm:cxn modelId="{5DBD2467-72F9-4DAD-9F44-1648CA2FD5E2}" srcId="{56042924-36E2-4D9A-BB89-A00808D8601E}" destId="{37716BCF-8EC4-4F5D-B398-C1BF4C3719A0}" srcOrd="2" destOrd="0" parTransId="{AEBDFF60-27C7-435B-B4EB-FE6C81574C29}" sibTransId="{1CAF75CA-E335-4DD9-A8D1-BC72EB261555}"/>
    <dgm:cxn modelId="{60F28097-FCEF-499B-92F7-9F24F27CA8A3}" type="presOf" srcId="{88E7696B-CCAC-4E2C-AE67-DC364D9C529C}" destId="{63B519A4-3688-402A-B47A-9CD635F48FAE}" srcOrd="0" destOrd="0" presId="urn:microsoft.com/office/officeart/2005/8/layout/default"/>
    <dgm:cxn modelId="{591D59C4-E1D9-44A7-B49F-81F9673DDE3E}" type="presOf" srcId="{FB745C73-D3EC-4281-AA26-D0A238665DEB}" destId="{E4F565C2-D5B7-4CDD-A04D-15DDDDC626B8}" srcOrd="0" destOrd="0" presId="urn:microsoft.com/office/officeart/2005/8/layout/default"/>
    <dgm:cxn modelId="{DA7688D7-5F28-44AB-9257-2AF2C9B3AFFA}" type="presOf" srcId="{56042924-36E2-4D9A-BB89-A00808D8601E}" destId="{3A8C1684-1F61-49BC-9B40-14EC4AB9D9DB}" srcOrd="0" destOrd="0" presId="urn:microsoft.com/office/officeart/2005/8/layout/default"/>
    <dgm:cxn modelId="{2BAE85DE-D651-42DF-88CA-F45BBD986E75}" type="presOf" srcId="{813811A8-9567-4802-A752-AF8D82AEC31D}" destId="{341BF593-E25C-4EB5-A8B2-891C5E046E49}" srcOrd="0" destOrd="0" presId="urn:microsoft.com/office/officeart/2005/8/layout/default"/>
    <dgm:cxn modelId="{B10F79E8-00A8-4BEC-B8FC-A6CAFAA0C5CD}" srcId="{56042924-36E2-4D9A-BB89-A00808D8601E}" destId="{88E7696B-CCAC-4E2C-AE67-DC364D9C529C}" srcOrd="0" destOrd="0" parTransId="{A15A03E1-0F62-445B-8DE3-D6DA4FCCEA28}" sibTransId="{245622D9-1B94-47BA-9BDA-83838CFBD8E1}"/>
    <dgm:cxn modelId="{C1094BF8-533D-42EE-A7BF-DE11F4278489}" type="presOf" srcId="{37716BCF-8EC4-4F5D-B398-C1BF4C3719A0}" destId="{B3429C0D-8610-48C9-9A99-F4596556F514}" srcOrd="0" destOrd="0" presId="urn:microsoft.com/office/officeart/2005/8/layout/default"/>
    <dgm:cxn modelId="{9434E9F8-805F-4409-A0FC-9B8035126C00}" srcId="{56042924-36E2-4D9A-BB89-A00808D8601E}" destId="{6D5D4725-AD46-4150-B6CA-A5CF417E86A2}" srcOrd="3" destOrd="0" parTransId="{77BCA480-99F2-436A-9843-7DEFC8ACCE7A}" sibTransId="{F5A5C163-86B5-4A2A-A76B-9CC2A01BCA4B}"/>
    <dgm:cxn modelId="{5A008B7E-23AB-41AE-9345-F253301306E5}" type="presParOf" srcId="{3A8C1684-1F61-49BC-9B40-14EC4AB9D9DB}" destId="{63B519A4-3688-402A-B47A-9CD635F48FAE}" srcOrd="0" destOrd="0" presId="urn:microsoft.com/office/officeart/2005/8/layout/default"/>
    <dgm:cxn modelId="{435EAA93-CA6A-404F-B49B-1BBD5ABB462C}" type="presParOf" srcId="{3A8C1684-1F61-49BC-9B40-14EC4AB9D9DB}" destId="{F69B2D24-75EE-4F1D-B07C-4777065D5844}" srcOrd="1" destOrd="0" presId="urn:microsoft.com/office/officeart/2005/8/layout/default"/>
    <dgm:cxn modelId="{5ED4AB70-AF8E-46F8-A1C7-66D43D8A05EF}" type="presParOf" srcId="{3A8C1684-1F61-49BC-9B40-14EC4AB9D9DB}" destId="{341BF593-E25C-4EB5-A8B2-891C5E046E49}" srcOrd="2" destOrd="0" presId="urn:microsoft.com/office/officeart/2005/8/layout/default"/>
    <dgm:cxn modelId="{AFA936D4-97DA-4131-B986-505196A54D0E}" type="presParOf" srcId="{3A8C1684-1F61-49BC-9B40-14EC4AB9D9DB}" destId="{EFFCF75F-4111-46DF-A3DE-F0D9514DA0AD}" srcOrd="3" destOrd="0" presId="urn:microsoft.com/office/officeart/2005/8/layout/default"/>
    <dgm:cxn modelId="{C0287AD9-BCA3-4B02-9B21-06A1FFE4F323}" type="presParOf" srcId="{3A8C1684-1F61-49BC-9B40-14EC4AB9D9DB}" destId="{B3429C0D-8610-48C9-9A99-F4596556F514}" srcOrd="4" destOrd="0" presId="urn:microsoft.com/office/officeart/2005/8/layout/default"/>
    <dgm:cxn modelId="{86682BD0-C49E-43A2-AA0A-C51C838599E8}" type="presParOf" srcId="{3A8C1684-1F61-49BC-9B40-14EC4AB9D9DB}" destId="{12249A41-81DA-494A-94A7-123151B77388}" srcOrd="5" destOrd="0" presId="urn:microsoft.com/office/officeart/2005/8/layout/default"/>
    <dgm:cxn modelId="{A9CA8BFB-C3BA-4E46-BF56-B0BF8DE53A14}" type="presParOf" srcId="{3A8C1684-1F61-49BC-9B40-14EC4AB9D9DB}" destId="{D4397E7B-D5E3-49A5-9331-089F1A5D9AB5}" srcOrd="6" destOrd="0" presId="urn:microsoft.com/office/officeart/2005/8/layout/default"/>
    <dgm:cxn modelId="{F0267327-6690-4EE1-A740-9261A926CD42}" type="presParOf" srcId="{3A8C1684-1F61-49BC-9B40-14EC4AB9D9DB}" destId="{6F4E7DE6-870D-497D-9D00-AC787FAB04CE}" srcOrd="7" destOrd="0" presId="urn:microsoft.com/office/officeart/2005/8/layout/default"/>
    <dgm:cxn modelId="{A404AC62-44FB-4C15-BC11-56AB94EF4C05}" type="presParOf" srcId="{3A8C1684-1F61-49BC-9B40-14EC4AB9D9DB}" destId="{E4F565C2-D5B7-4CDD-A04D-15DDDDC626B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06AD0F-6756-43A8-982D-179C0D52B94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627A9E-EC2C-42A6-A74F-B17567C289AC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Paper consent /  E-consent/  offer to 100% of the full MMR unvaccinated cohort (those with zero or just one vaccine) from 04</a:t>
          </a:r>
          <a:r>
            <a:rPr lang="en-GB" baseline="30000" dirty="0"/>
            <a:t>th</a:t>
          </a:r>
          <a:r>
            <a:rPr lang="en-GB" dirty="0"/>
            <a:t> September 2023. </a:t>
          </a:r>
        </a:p>
        <a:p>
          <a:pPr>
            <a:lnSpc>
              <a:spcPct val="100000"/>
            </a:lnSpc>
          </a:pPr>
          <a:r>
            <a:rPr lang="en-GB" dirty="0"/>
            <a:t>Targeting schools with 30%+ unvaccinated first, then 15%+, then offer to all remaining GM schools. </a:t>
          </a:r>
        </a:p>
        <a:p>
          <a:pPr>
            <a:lnSpc>
              <a:spcPct val="100000"/>
            </a:lnSpc>
          </a:pPr>
          <a:r>
            <a:rPr lang="en-GB" dirty="0"/>
            <a:t>Phone call consents with those cohorts in schools with under 30% vaccinated from mid-August (access to CHIS data permitting)</a:t>
          </a:r>
        </a:p>
        <a:p>
          <a:pPr>
            <a:lnSpc>
              <a:spcPct val="100000"/>
            </a:lnSpc>
          </a:pPr>
          <a:r>
            <a:rPr lang="en-GB" dirty="0"/>
            <a:t>The offer will fall into the flu schedules as closely as we can match on consideration of numbers and pace of programme.</a:t>
          </a:r>
          <a:endParaRPr lang="en-US" dirty="0"/>
        </a:p>
      </dgm:t>
    </dgm:pt>
    <dgm:pt modelId="{ACC17538-BFFB-4B6D-9B18-43CBF6FF993D}" type="parTrans" cxnId="{0ADC6D6A-CB46-47A1-8675-15AF81BF73CE}">
      <dgm:prSet/>
      <dgm:spPr/>
      <dgm:t>
        <a:bodyPr/>
        <a:lstStyle/>
        <a:p>
          <a:endParaRPr lang="en-US"/>
        </a:p>
      </dgm:t>
    </dgm:pt>
    <dgm:pt modelId="{B0509E2D-027D-48DB-A48E-73EA94DF158F}" type="sibTrans" cxnId="{0ADC6D6A-CB46-47A1-8675-15AF81BF73CE}">
      <dgm:prSet/>
      <dgm:spPr/>
      <dgm:t>
        <a:bodyPr/>
        <a:lstStyle/>
        <a:p>
          <a:endParaRPr lang="en-US"/>
        </a:p>
      </dgm:t>
    </dgm:pt>
    <dgm:pt modelId="{38CD8547-4196-4663-BB8E-EC6E5FA0991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Data to be triaged against health care records to ensure accuracy of immunisation status and reduce the risk of incidents. </a:t>
          </a:r>
          <a:endParaRPr lang="en-US" dirty="0"/>
        </a:p>
      </dgm:t>
    </dgm:pt>
    <dgm:pt modelId="{14487F9C-2E1D-496C-B056-87C15C9A6B36}" type="parTrans" cxnId="{7BF03C96-29EF-40CF-931D-84311CAD6B42}">
      <dgm:prSet/>
      <dgm:spPr/>
      <dgm:t>
        <a:bodyPr/>
        <a:lstStyle/>
        <a:p>
          <a:endParaRPr lang="en-US"/>
        </a:p>
      </dgm:t>
    </dgm:pt>
    <dgm:pt modelId="{67A80A3D-B15E-4B9E-9C72-89AF5278456B}" type="sibTrans" cxnId="{7BF03C96-29EF-40CF-931D-84311CAD6B42}">
      <dgm:prSet/>
      <dgm:spPr/>
      <dgm:t>
        <a:bodyPr/>
        <a:lstStyle/>
        <a:p>
          <a:endParaRPr lang="en-US"/>
        </a:p>
      </dgm:t>
    </dgm:pt>
    <dgm:pt modelId="{FB11D928-506D-49E8-B302-B8D86165DE25}" type="pres">
      <dgm:prSet presAssocID="{BD06AD0F-6756-43A8-982D-179C0D52B946}" presName="root" presStyleCnt="0">
        <dgm:presLayoutVars>
          <dgm:dir/>
          <dgm:resizeHandles val="exact"/>
        </dgm:presLayoutVars>
      </dgm:prSet>
      <dgm:spPr/>
    </dgm:pt>
    <dgm:pt modelId="{D44111BD-DB0D-4E5F-928F-C4B1B7870575}" type="pres">
      <dgm:prSet presAssocID="{21627A9E-EC2C-42A6-A74F-B17567C289AC}" presName="compNode" presStyleCnt="0"/>
      <dgm:spPr/>
    </dgm:pt>
    <dgm:pt modelId="{5DBE9429-0327-44CE-84D9-F1330ED09A37}" type="pres">
      <dgm:prSet presAssocID="{21627A9E-EC2C-42A6-A74F-B17567C289AC}" presName="bgRect" presStyleLbl="bgShp" presStyleIdx="0" presStyleCnt="2"/>
      <dgm:spPr/>
    </dgm:pt>
    <dgm:pt modelId="{42AD0CDF-1458-43A6-9CCC-90B0B8757055}" type="pres">
      <dgm:prSet presAssocID="{21627A9E-EC2C-42A6-A74F-B17567C289A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05F52B55-38A4-4174-9FC6-F32BF85A741A}" type="pres">
      <dgm:prSet presAssocID="{21627A9E-EC2C-42A6-A74F-B17567C289AC}" presName="spaceRect" presStyleCnt="0"/>
      <dgm:spPr/>
    </dgm:pt>
    <dgm:pt modelId="{7DE473F1-549D-46E6-9FC8-2A06941E63CD}" type="pres">
      <dgm:prSet presAssocID="{21627A9E-EC2C-42A6-A74F-B17567C289AC}" presName="parTx" presStyleLbl="revTx" presStyleIdx="0" presStyleCnt="2">
        <dgm:presLayoutVars>
          <dgm:chMax val="0"/>
          <dgm:chPref val="0"/>
        </dgm:presLayoutVars>
      </dgm:prSet>
      <dgm:spPr/>
    </dgm:pt>
    <dgm:pt modelId="{3E8DF0BF-5ED9-4748-AB38-B57CE72E64E7}" type="pres">
      <dgm:prSet presAssocID="{B0509E2D-027D-48DB-A48E-73EA94DF158F}" presName="sibTrans" presStyleCnt="0"/>
      <dgm:spPr/>
    </dgm:pt>
    <dgm:pt modelId="{A574043B-8E79-45BF-BB07-3039F30A9819}" type="pres">
      <dgm:prSet presAssocID="{38CD8547-4196-4663-BB8E-EC6E5FA0991A}" presName="compNode" presStyleCnt="0"/>
      <dgm:spPr/>
    </dgm:pt>
    <dgm:pt modelId="{5CC99DC1-701D-4E26-B68C-44AA2C569F13}" type="pres">
      <dgm:prSet presAssocID="{38CD8547-4196-4663-BB8E-EC6E5FA0991A}" presName="bgRect" presStyleLbl="bgShp" presStyleIdx="1" presStyleCnt="2"/>
      <dgm:spPr/>
    </dgm:pt>
    <dgm:pt modelId="{477DE086-3C63-4E9E-8FD5-D4A95A75510A}" type="pres">
      <dgm:prSet presAssocID="{38CD8547-4196-4663-BB8E-EC6E5FA0991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7AB2894-9B56-4471-895D-C049BDC21427}" type="pres">
      <dgm:prSet presAssocID="{38CD8547-4196-4663-BB8E-EC6E5FA0991A}" presName="spaceRect" presStyleCnt="0"/>
      <dgm:spPr/>
    </dgm:pt>
    <dgm:pt modelId="{11AC7F48-9D30-4AAF-AB19-CD5D6CE3C10E}" type="pres">
      <dgm:prSet presAssocID="{38CD8547-4196-4663-BB8E-EC6E5FA0991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4E6A746-EE70-4F71-83D7-54D28EBBA99B}" type="presOf" srcId="{BD06AD0F-6756-43A8-982D-179C0D52B946}" destId="{FB11D928-506D-49E8-B302-B8D86165DE25}" srcOrd="0" destOrd="0" presId="urn:microsoft.com/office/officeart/2018/2/layout/IconVerticalSolidList"/>
    <dgm:cxn modelId="{0ADC6D6A-CB46-47A1-8675-15AF81BF73CE}" srcId="{BD06AD0F-6756-43A8-982D-179C0D52B946}" destId="{21627A9E-EC2C-42A6-A74F-B17567C289AC}" srcOrd="0" destOrd="0" parTransId="{ACC17538-BFFB-4B6D-9B18-43CBF6FF993D}" sibTransId="{B0509E2D-027D-48DB-A48E-73EA94DF158F}"/>
    <dgm:cxn modelId="{7BF03C96-29EF-40CF-931D-84311CAD6B42}" srcId="{BD06AD0F-6756-43A8-982D-179C0D52B946}" destId="{38CD8547-4196-4663-BB8E-EC6E5FA0991A}" srcOrd="1" destOrd="0" parTransId="{14487F9C-2E1D-496C-B056-87C15C9A6B36}" sibTransId="{67A80A3D-B15E-4B9E-9C72-89AF5278456B}"/>
    <dgm:cxn modelId="{859976EC-BD96-44A5-B7E4-963D9A68AF47}" type="presOf" srcId="{38CD8547-4196-4663-BB8E-EC6E5FA0991A}" destId="{11AC7F48-9D30-4AAF-AB19-CD5D6CE3C10E}" srcOrd="0" destOrd="0" presId="urn:microsoft.com/office/officeart/2018/2/layout/IconVerticalSolidList"/>
    <dgm:cxn modelId="{C8F929F2-71D8-4741-9953-F51A2B0BD45C}" type="presOf" srcId="{21627A9E-EC2C-42A6-A74F-B17567C289AC}" destId="{7DE473F1-549D-46E6-9FC8-2A06941E63CD}" srcOrd="0" destOrd="0" presId="urn:microsoft.com/office/officeart/2018/2/layout/IconVerticalSolidList"/>
    <dgm:cxn modelId="{92FA17BE-A14D-40FE-ADD7-F3D0A80D220E}" type="presParOf" srcId="{FB11D928-506D-49E8-B302-B8D86165DE25}" destId="{D44111BD-DB0D-4E5F-928F-C4B1B7870575}" srcOrd="0" destOrd="0" presId="urn:microsoft.com/office/officeart/2018/2/layout/IconVerticalSolidList"/>
    <dgm:cxn modelId="{7919243C-D4F8-4425-BDE7-56482A2EFF4C}" type="presParOf" srcId="{D44111BD-DB0D-4E5F-928F-C4B1B7870575}" destId="{5DBE9429-0327-44CE-84D9-F1330ED09A37}" srcOrd="0" destOrd="0" presId="urn:microsoft.com/office/officeart/2018/2/layout/IconVerticalSolidList"/>
    <dgm:cxn modelId="{A99B1D71-8F42-46F1-ABC6-F69D2F2D46AE}" type="presParOf" srcId="{D44111BD-DB0D-4E5F-928F-C4B1B7870575}" destId="{42AD0CDF-1458-43A6-9CCC-90B0B8757055}" srcOrd="1" destOrd="0" presId="urn:microsoft.com/office/officeart/2018/2/layout/IconVerticalSolidList"/>
    <dgm:cxn modelId="{1B6794DA-90F4-49FE-9062-7AF3AC5CE46A}" type="presParOf" srcId="{D44111BD-DB0D-4E5F-928F-C4B1B7870575}" destId="{05F52B55-38A4-4174-9FC6-F32BF85A741A}" srcOrd="2" destOrd="0" presId="urn:microsoft.com/office/officeart/2018/2/layout/IconVerticalSolidList"/>
    <dgm:cxn modelId="{3F11BA74-3DCB-43C1-AF4B-BEDBEDA9CC15}" type="presParOf" srcId="{D44111BD-DB0D-4E5F-928F-C4B1B7870575}" destId="{7DE473F1-549D-46E6-9FC8-2A06941E63CD}" srcOrd="3" destOrd="0" presId="urn:microsoft.com/office/officeart/2018/2/layout/IconVerticalSolidList"/>
    <dgm:cxn modelId="{0E2A2E91-6209-4D2B-A8E6-1DF46101048A}" type="presParOf" srcId="{FB11D928-506D-49E8-B302-B8D86165DE25}" destId="{3E8DF0BF-5ED9-4748-AB38-B57CE72E64E7}" srcOrd="1" destOrd="0" presId="urn:microsoft.com/office/officeart/2018/2/layout/IconVerticalSolidList"/>
    <dgm:cxn modelId="{41397246-D3B5-437E-9C9B-73B8B8493C53}" type="presParOf" srcId="{FB11D928-506D-49E8-B302-B8D86165DE25}" destId="{A574043B-8E79-45BF-BB07-3039F30A9819}" srcOrd="2" destOrd="0" presId="urn:microsoft.com/office/officeart/2018/2/layout/IconVerticalSolidList"/>
    <dgm:cxn modelId="{5EEFBA6B-79D2-4E33-9188-2DC01714D7CA}" type="presParOf" srcId="{A574043B-8E79-45BF-BB07-3039F30A9819}" destId="{5CC99DC1-701D-4E26-B68C-44AA2C569F13}" srcOrd="0" destOrd="0" presId="urn:microsoft.com/office/officeart/2018/2/layout/IconVerticalSolidList"/>
    <dgm:cxn modelId="{62DBB42E-3F16-4E1A-9D04-6C99A3CEB0C3}" type="presParOf" srcId="{A574043B-8E79-45BF-BB07-3039F30A9819}" destId="{477DE086-3C63-4E9E-8FD5-D4A95A75510A}" srcOrd="1" destOrd="0" presId="urn:microsoft.com/office/officeart/2018/2/layout/IconVerticalSolidList"/>
    <dgm:cxn modelId="{6ECC0FE1-8877-4B77-A887-6A5CF4969380}" type="presParOf" srcId="{A574043B-8E79-45BF-BB07-3039F30A9819}" destId="{37AB2894-9B56-4471-895D-C049BDC21427}" srcOrd="2" destOrd="0" presId="urn:microsoft.com/office/officeart/2018/2/layout/IconVerticalSolidList"/>
    <dgm:cxn modelId="{CA980BA5-846A-4E18-894C-50C137C9E56C}" type="presParOf" srcId="{A574043B-8E79-45BF-BB07-3039F30A9819}" destId="{11AC7F48-9D30-4AAF-AB19-CD5D6CE3C1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B091CD-457F-4C1D-B066-9302F175396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5B1C9F-47F4-4B54-AD0B-F416A9B38F2F}">
      <dgm:prSet/>
      <dgm:spPr/>
      <dgm:t>
        <a:bodyPr/>
        <a:lstStyle/>
        <a:p>
          <a:r>
            <a:rPr lang="en-GB" dirty="0"/>
            <a:t>3. Comms to Schools and Parents/Guardians</a:t>
          </a:r>
          <a:endParaRPr lang="en-US" dirty="0"/>
        </a:p>
      </dgm:t>
    </dgm:pt>
    <dgm:pt modelId="{C47448BA-FE91-4B2A-B3CC-DADD9E9D58B3}" type="parTrans" cxnId="{3D851E0C-2B8A-44BE-ADBC-6076345B0D42}">
      <dgm:prSet/>
      <dgm:spPr/>
      <dgm:t>
        <a:bodyPr/>
        <a:lstStyle/>
        <a:p>
          <a:endParaRPr lang="en-US"/>
        </a:p>
      </dgm:t>
    </dgm:pt>
    <dgm:pt modelId="{B70140AE-B35F-469A-8469-F38933810391}" type="sibTrans" cxnId="{3D851E0C-2B8A-44BE-ADBC-6076345B0D42}">
      <dgm:prSet/>
      <dgm:spPr/>
      <dgm:t>
        <a:bodyPr/>
        <a:lstStyle/>
        <a:p>
          <a:endParaRPr lang="en-US" dirty="0"/>
        </a:p>
      </dgm:t>
    </dgm:pt>
    <dgm:pt modelId="{384B1BFD-850A-424E-AEEE-B183A24B7EA6}">
      <dgm:prSet/>
      <dgm:spPr/>
      <dgm:t>
        <a:bodyPr/>
        <a:lstStyle/>
        <a:p>
          <a:r>
            <a:rPr lang="en-GB" dirty="0"/>
            <a:t>4. Schools booked in/ confirmed by team  from 4</a:t>
          </a:r>
          <a:r>
            <a:rPr lang="en-GB" baseline="30000" dirty="0"/>
            <a:t>th</a:t>
          </a:r>
          <a:r>
            <a:rPr lang="en-GB" dirty="0"/>
            <a:t> September</a:t>
          </a:r>
          <a:endParaRPr lang="en-US" dirty="0"/>
        </a:p>
      </dgm:t>
    </dgm:pt>
    <dgm:pt modelId="{D1F259B2-B068-4CF7-83E3-48D42CF07C14}" type="parTrans" cxnId="{EE9B70F3-C3C7-4735-B9FC-42B6B8E39FA1}">
      <dgm:prSet/>
      <dgm:spPr/>
      <dgm:t>
        <a:bodyPr/>
        <a:lstStyle/>
        <a:p>
          <a:endParaRPr lang="en-US"/>
        </a:p>
      </dgm:t>
    </dgm:pt>
    <dgm:pt modelId="{EF2B39C1-115F-4FEE-AA37-135D61CB17AB}" type="sibTrans" cxnId="{EE9B70F3-C3C7-4735-B9FC-42B6B8E39FA1}">
      <dgm:prSet/>
      <dgm:spPr/>
      <dgm:t>
        <a:bodyPr/>
        <a:lstStyle/>
        <a:p>
          <a:endParaRPr lang="en-US" dirty="0"/>
        </a:p>
      </dgm:t>
    </dgm:pt>
    <dgm:pt modelId="{45CE73D7-6FE6-4DFC-BC5B-086E3AD834B6}">
      <dgm:prSet/>
      <dgm:spPr/>
      <dgm:t>
        <a:bodyPr/>
        <a:lstStyle/>
        <a:p>
          <a:r>
            <a:rPr lang="en-GB" dirty="0"/>
            <a:t>5. School sessions to commence by 11</a:t>
          </a:r>
          <a:r>
            <a:rPr lang="en-GB" baseline="30000" dirty="0"/>
            <a:t>th</a:t>
          </a:r>
          <a:r>
            <a:rPr lang="en-GB" dirty="0"/>
            <a:t> September latest (Higher unvaccinated cohort schools taking priority)</a:t>
          </a:r>
          <a:endParaRPr lang="en-US" dirty="0"/>
        </a:p>
      </dgm:t>
    </dgm:pt>
    <dgm:pt modelId="{7BC74AC8-16BE-4A2B-822F-B8456C5E1DB4}" type="parTrans" cxnId="{97255D96-F05C-43B6-84AC-19C6C7175B7E}">
      <dgm:prSet/>
      <dgm:spPr/>
      <dgm:t>
        <a:bodyPr/>
        <a:lstStyle/>
        <a:p>
          <a:endParaRPr lang="en-US"/>
        </a:p>
      </dgm:t>
    </dgm:pt>
    <dgm:pt modelId="{770D3ED4-7710-419B-9CC4-F3616EED453C}" type="sibTrans" cxnId="{97255D96-F05C-43B6-84AC-19C6C7175B7E}">
      <dgm:prSet/>
      <dgm:spPr/>
      <dgm:t>
        <a:bodyPr/>
        <a:lstStyle/>
        <a:p>
          <a:endParaRPr lang="en-US" dirty="0"/>
        </a:p>
      </dgm:t>
    </dgm:pt>
    <dgm:pt modelId="{FD8C7791-087A-4C5E-BD32-F47691CC97B2}">
      <dgm:prSet/>
      <dgm:spPr/>
      <dgm:t>
        <a:bodyPr/>
        <a:lstStyle/>
        <a:p>
          <a:r>
            <a:rPr lang="en-GB" dirty="0"/>
            <a:t>6. School Sessions will combine offer of 1</a:t>
          </a:r>
          <a:r>
            <a:rPr lang="en-GB" baseline="30000" dirty="0"/>
            <a:t>st</a:t>
          </a:r>
          <a:r>
            <a:rPr lang="en-GB" dirty="0"/>
            <a:t> MMR vaccines and the catchup for 2</a:t>
          </a:r>
          <a:r>
            <a:rPr lang="en-GB" baseline="30000" dirty="0"/>
            <a:t>nd</a:t>
          </a:r>
          <a:r>
            <a:rPr lang="en-GB" dirty="0"/>
            <a:t> Vaccines on first visits which will be planned to complete by 15</a:t>
          </a:r>
          <a:r>
            <a:rPr lang="en-GB" baseline="30000" dirty="0"/>
            <a:t>th</a:t>
          </a:r>
          <a:r>
            <a:rPr lang="en-GB" dirty="0"/>
            <a:t> December</a:t>
          </a:r>
          <a:endParaRPr lang="en-US" dirty="0"/>
        </a:p>
      </dgm:t>
    </dgm:pt>
    <dgm:pt modelId="{F201714B-BA61-4C82-AD33-24B48C062DCF}" type="parTrans" cxnId="{423C2AB4-F754-409F-8726-9E7668D52941}">
      <dgm:prSet/>
      <dgm:spPr/>
      <dgm:t>
        <a:bodyPr/>
        <a:lstStyle/>
        <a:p>
          <a:endParaRPr lang="en-US"/>
        </a:p>
      </dgm:t>
    </dgm:pt>
    <dgm:pt modelId="{FE6DF9B4-4954-4876-A6D2-8CAF0E3D40D8}" type="sibTrans" cxnId="{423C2AB4-F754-409F-8726-9E7668D52941}">
      <dgm:prSet/>
      <dgm:spPr/>
      <dgm:t>
        <a:bodyPr/>
        <a:lstStyle/>
        <a:p>
          <a:endParaRPr lang="en-US" dirty="0"/>
        </a:p>
      </dgm:t>
    </dgm:pt>
    <dgm:pt modelId="{5F7634F0-4C95-4194-9D26-97382837852D}">
      <dgm:prSet/>
      <dgm:spPr/>
      <dgm:t>
        <a:bodyPr/>
        <a:lstStyle/>
        <a:p>
          <a:r>
            <a:rPr lang="en-GB" dirty="0"/>
            <a:t>7. School Sessions for the 2</a:t>
          </a:r>
          <a:r>
            <a:rPr lang="en-GB" baseline="30000" dirty="0"/>
            <a:t>nd</a:t>
          </a:r>
          <a:r>
            <a:rPr lang="en-GB" dirty="0"/>
            <a:t> MMR vaccines (following on from the 1</a:t>
          </a:r>
          <a:r>
            <a:rPr lang="en-GB" baseline="30000" dirty="0"/>
            <a:t>st</a:t>
          </a:r>
          <a:r>
            <a:rPr lang="en-GB" dirty="0"/>
            <a:t> administered in Autumn 2023) will be offered from January 2024 to February 2024 with an additional opportunity for catch up over the February half term if required. </a:t>
          </a:r>
          <a:endParaRPr lang="en-US" dirty="0"/>
        </a:p>
      </dgm:t>
    </dgm:pt>
    <dgm:pt modelId="{B28D18D7-0D9E-40E3-89D1-05CC06D1BF31}" type="parTrans" cxnId="{B9079884-E0C7-4AD2-B20F-37F21491A9B0}">
      <dgm:prSet/>
      <dgm:spPr/>
      <dgm:t>
        <a:bodyPr/>
        <a:lstStyle/>
        <a:p>
          <a:endParaRPr lang="en-US"/>
        </a:p>
      </dgm:t>
    </dgm:pt>
    <dgm:pt modelId="{BD720201-EEFE-4C7B-944D-2E747C99DF22}" type="sibTrans" cxnId="{B9079884-E0C7-4AD2-B20F-37F21491A9B0}">
      <dgm:prSet/>
      <dgm:spPr/>
      <dgm:t>
        <a:bodyPr/>
        <a:lstStyle/>
        <a:p>
          <a:endParaRPr lang="en-US" dirty="0"/>
        </a:p>
      </dgm:t>
    </dgm:pt>
    <dgm:pt modelId="{E1653258-1FC2-4C8F-9571-F234E8DFF42F}">
      <dgm:prSet/>
      <dgm:spPr/>
      <dgm:t>
        <a:bodyPr/>
        <a:lstStyle/>
        <a:p>
          <a:r>
            <a:rPr lang="en-GB" dirty="0"/>
            <a:t>8. Consider catch up sessions in October half term and December holiday if conversion % of consent to received vaccine is less than 90%</a:t>
          </a:r>
          <a:endParaRPr lang="en-US" dirty="0"/>
        </a:p>
      </dgm:t>
    </dgm:pt>
    <dgm:pt modelId="{720371D0-A991-43C2-901A-87F68BA9424F}" type="parTrans" cxnId="{3BC0D4AB-7548-4611-937D-5C92094F862F}">
      <dgm:prSet/>
      <dgm:spPr/>
      <dgm:t>
        <a:bodyPr/>
        <a:lstStyle/>
        <a:p>
          <a:endParaRPr lang="en-US"/>
        </a:p>
      </dgm:t>
    </dgm:pt>
    <dgm:pt modelId="{A1D63C5B-447D-4A69-AAC2-8FEF3C9B2114}" type="sibTrans" cxnId="{3BC0D4AB-7548-4611-937D-5C92094F862F}">
      <dgm:prSet/>
      <dgm:spPr/>
      <dgm:t>
        <a:bodyPr/>
        <a:lstStyle/>
        <a:p>
          <a:endParaRPr lang="en-US"/>
        </a:p>
      </dgm:t>
    </dgm:pt>
    <dgm:pt modelId="{A549C0A9-B338-4BC0-93DE-921687D200D9}" type="pres">
      <dgm:prSet presAssocID="{4FB091CD-457F-4C1D-B066-9302F1753968}" presName="Name0" presStyleCnt="0">
        <dgm:presLayoutVars>
          <dgm:dir/>
          <dgm:resizeHandles val="exact"/>
        </dgm:presLayoutVars>
      </dgm:prSet>
      <dgm:spPr/>
    </dgm:pt>
    <dgm:pt modelId="{E6242CAC-C53E-4A43-ABAF-103C0D85DD03}" type="pres">
      <dgm:prSet presAssocID="{5F5B1C9F-47F4-4B54-AD0B-F416A9B38F2F}" presName="node" presStyleLbl="node1" presStyleIdx="0" presStyleCnt="6" custScaleX="38150" custScaleY="36867" custLinFactNeighborX="-124" custLinFactNeighborY="29497">
        <dgm:presLayoutVars>
          <dgm:bulletEnabled val="1"/>
        </dgm:presLayoutVars>
      </dgm:prSet>
      <dgm:spPr/>
    </dgm:pt>
    <dgm:pt modelId="{BF637448-85CA-4A2E-A511-169F0DEC0517}" type="pres">
      <dgm:prSet presAssocID="{B70140AE-B35F-469A-8469-F38933810391}" presName="sibTrans" presStyleLbl="sibTrans1D1" presStyleIdx="0" presStyleCnt="5"/>
      <dgm:spPr/>
    </dgm:pt>
    <dgm:pt modelId="{3F1E2EB3-BEB5-4D5A-BCFB-E5139476A03A}" type="pres">
      <dgm:prSet presAssocID="{B70140AE-B35F-469A-8469-F38933810391}" presName="connectorText" presStyleLbl="sibTrans1D1" presStyleIdx="0" presStyleCnt="5"/>
      <dgm:spPr/>
    </dgm:pt>
    <dgm:pt modelId="{65EF6CFE-7CBF-494D-97FF-0D3F9AC61D79}" type="pres">
      <dgm:prSet presAssocID="{384B1BFD-850A-424E-AEEE-B183A24B7EA6}" presName="node" presStyleLbl="node1" presStyleIdx="1" presStyleCnt="6" custScaleX="45807" custScaleY="31258" custLinFactNeighborX="-482" custLinFactNeighborY="29640">
        <dgm:presLayoutVars>
          <dgm:bulletEnabled val="1"/>
        </dgm:presLayoutVars>
      </dgm:prSet>
      <dgm:spPr/>
    </dgm:pt>
    <dgm:pt modelId="{B08A3A93-10B8-40C5-8759-AC9823E66C50}" type="pres">
      <dgm:prSet presAssocID="{EF2B39C1-115F-4FEE-AA37-135D61CB17AB}" presName="sibTrans" presStyleLbl="sibTrans1D1" presStyleIdx="1" presStyleCnt="5"/>
      <dgm:spPr/>
    </dgm:pt>
    <dgm:pt modelId="{36B3B5B2-FE95-4548-99AC-641FE68DAB9E}" type="pres">
      <dgm:prSet presAssocID="{EF2B39C1-115F-4FEE-AA37-135D61CB17AB}" presName="connectorText" presStyleLbl="sibTrans1D1" presStyleIdx="1" presStyleCnt="5"/>
      <dgm:spPr/>
    </dgm:pt>
    <dgm:pt modelId="{103E0FCB-AC57-404F-AD28-7A4B5DA81D1C}" type="pres">
      <dgm:prSet presAssocID="{45CE73D7-6FE6-4DFC-BC5B-086E3AD834B6}" presName="node" presStyleLbl="node1" presStyleIdx="2" presStyleCnt="6" custScaleX="70126" custScaleY="45097" custLinFactNeighborX="412" custLinFactNeighborY="28406">
        <dgm:presLayoutVars>
          <dgm:bulletEnabled val="1"/>
        </dgm:presLayoutVars>
      </dgm:prSet>
      <dgm:spPr/>
    </dgm:pt>
    <dgm:pt modelId="{94C4F53A-13AB-424C-95B5-DEEF62B64462}" type="pres">
      <dgm:prSet presAssocID="{770D3ED4-7710-419B-9CC4-F3616EED453C}" presName="sibTrans" presStyleLbl="sibTrans1D1" presStyleIdx="2" presStyleCnt="5"/>
      <dgm:spPr/>
    </dgm:pt>
    <dgm:pt modelId="{394CB6C8-87F9-47AB-B011-DC1D13F7A947}" type="pres">
      <dgm:prSet presAssocID="{770D3ED4-7710-419B-9CC4-F3616EED453C}" presName="connectorText" presStyleLbl="sibTrans1D1" presStyleIdx="2" presStyleCnt="5"/>
      <dgm:spPr/>
    </dgm:pt>
    <dgm:pt modelId="{7170095C-04CD-4F8C-81E9-597811C1FD2D}" type="pres">
      <dgm:prSet presAssocID="{FD8C7791-087A-4C5E-BD32-F47691CC97B2}" presName="node" presStyleLbl="node1" presStyleIdx="3" presStyleCnt="6" custScaleX="69493" custScaleY="57202">
        <dgm:presLayoutVars>
          <dgm:bulletEnabled val="1"/>
        </dgm:presLayoutVars>
      </dgm:prSet>
      <dgm:spPr/>
    </dgm:pt>
    <dgm:pt modelId="{BFDA8D00-59BF-4CE6-B991-814C947E59AB}" type="pres">
      <dgm:prSet presAssocID="{FE6DF9B4-4954-4876-A6D2-8CAF0E3D40D8}" presName="sibTrans" presStyleLbl="sibTrans1D1" presStyleIdx="3" presStyleCnt="5"/>
      <dgm:spPr/>
    </dgm:pt>
    <dgm:pt modelId="{115703CC-3955-450E-8EA2-EB14F6B32AB5}" type="pres">
      <dgm:prSet presAssocID="{FE6DF9B4-4954-4876-A6D2-8CAF0E3D40D8}" presName="connectorText" presStyleLbl="sibTrans1D1" presStyleIdx="3" presStyleCnt="5"/>
      <dgm:spPr/>
    </dgm:pt>
    <dgm:pt modelId="{122477F4-828F-4678-A807-60D113D39B73}" type="pres">
      <dgm:prSet presAssocID="{5F7634F0-4C95-4194-9D26-97382837852D}" presName="node" presStyleLbl="node1" presStyleIdx="4" presStyleCnt="6" custScaleX="62592" custScaleY="70394">
        <dgm:presLayoutVars>
          <dgm:bulletEnabled val="1"/>
        </dgm:presLayoutVars>
      </dgm:prSet>
      <dgm:spPr/>
    </dgm:pt>
    <dgm:pt modelId="{E860AAD4-0882-428C-A96B-84CC1FFD841D}" type="pres">
      <dgm:prSet presAssocID="{BD720201-EEFE-4C7B-944D-2E747C99DF22}" presName="sibTrans" presStyleLbl="sibTrans1D1" presStyleIdx="4" presStyleCnt="5"/>
      <dgm:spPr/>
    </dgm:pt>
    <dgm:pt modelId="{7AEC106E-8AE5-4D02-83B3-5E7E2A180351}" type="pres">
      <dgm:prSet presAssocID="{BD720201-EEFE-4C7B-944D-2E747C99DF22}" presName="connectorText" presStyleLbl="sibTrans1D1" presStyleIdx="4" presStyleCnt="5"/>
      <dgm:spPr/>
    </dgm:pt>
    <dgm:pt modelId="{4797467F-A85B-4398-A977-6A8321BFA4AD}" type="pres">
      <dgm:prSet presAssocID="{E1653258-1FC2-4C8F-9571-F234E8DFF42F}" presName="node" presStyleLbl="node1" presStyleIdx="5" presStyleCnt="6" custScaleX="64847" custScaleY="59927">
        <dgm:presLayoutVars>
          <dgm:bulletEnabled val="1"/>
        </dgm:presLayoutVars>
      </dgm:prSet>
      <dgm:spPr/>
    </dgm:pt>
  </dgm:ptLst>
  <dgm:cxnLst>
    <dgm:cxn modelId="{C36C1305-82C5-46B1-85B0-1E6737D3DDC7}" type="presOf" srcId="{5F5B1C9F-47F4-4B54-AD0B-F416A9B38F2F}" destId="{E6242CAC-C53E-4A43-ABAF-103C0D85DD03}" srcOrd="0" destOrd="0" presId="urn:microsoft.com/office/officeart/2016/7/layout/RepeatingBendingProcessNew"/>
    <dgm:cxn modelId="{3D851E0C-2B8A-44BE-ADBC-6076345B0D42}" srcId="{4FB091CD-457F-4C1D-B066-9302F1753968}" destId="{5F5B1C9F-47F4-4B54-AD0B-F416A9B38F2F}" srcOrd="0" destOrd="0" parTransId="{C47448BA-FE91-4B2A-B3CC-DADD9E9D58B3}" sibTransId="{B70140AE-B35F-469A-8469-F38933810391}"/>
    <dgm:cxn modelId="{F2E34711-C123-4395-9682-DDE399C78F71}" type="presOf" srcId="{770D3ED4-7710-419B-9CC4-F3616EED453C}" destId="{94C4F53A-13AB-424C-95B5-DEEF62B64462}" srcOrd="0" destOrd="0" presId="urn:microsoft.com/office/officeart/2016/7/layout/RepeatingBendingProcessNew"/>
    <dgm:cxn modelId="{8293BC24-392D-4C35-B45D-D34B68744B85}" type="presOf" srcId="{5F7634F0-4C95-4194-9D26-97382837852D}" destId="{122477F4-828F-4678-A807-60D113D39B73}" srcOrd="0" destOrd="0" presId="urn:microsoft.com/office/officeart/2016/7/layout/RepeatingBendingProcessNew"/>
    <dgm:cxn modelId="{39FAF02F-215C-44DB-A5F2-19ECF26825A2}" type="presOf" srcId="{B70140AE-B35F-469A-8469-F38933810391}" destId="{BF637448-85CA-4A2E-A511-169F0DEC0517}" srcOrd="0" destOrd="0" presId="urn:microsoft.com/office/officeart/2016/7/layout/RepeatingBendingProcessNew"/>
    <dgm:cxn modelId="{7D3A8930-77DA-4BC8-9D87-01C0D7B80C9E}" type="presOf" srcId="{BD720201-EEFE-4C7B-944D-2E747C99DF22}" destId="{E860AAD4-0882-428C-A96B-84CC1FFD841D}" srcOrd="0" destOrd="0" presId="urn:microsoft.com/office/officeart/2016/7/layout/RepeatingBendingProcessNew"/>
    <dgm:cxn modelId="{7D47353E-1B47-48A8-B805-239230F1D471}" type="presOf" srcId="{EF2B39C1-115F-4FEE-AA37-135D61CB17AB}" destId="{B08A3A93-10B8-40C5-8759-AC9823E66C50}" srcOrd="0" destOrd="0" presId="urn:microsoft.com/office/officeart/2016/7/layout/RepeatingBendingProcessNew"/>
    <dgm:cxn modelId="{41C71044-C7B0-4E4F-A636-1F3F522558AA}" type="presOf" srcId="{FD8C7791-087A-4C5E-BD32-F47691CC97B2}" destId="{7170095C-04CD-4F8C-81E9-597811C1FD2D}" srcOrd="0" destOrd="0" presId="urn:microsoft.com/office/officeart/2016/7/layout/RepeatingBendingProcessNew"/>
    <dgm:cxn modelId="{0E8BA244-7B8E-4CEB-BB75-AA2AC02DDEE9}" type="presOf" srcId="{FE6DF9B4-4954-4876-A6D2-8CAF0E3D40D8}" destId="{BFDA8D00-59BF-4CE6-B991-814C947E59AB}" srcOrd="0" destOrd="0" presId="urn:microsoft.com/office/officeart/2016/7/layout/RepeatingBendingProcessNew"/>
    <dgm:cxn modelId="{61143B4C-65BC-4802-8BF7-7B393568FFA2}" type="presOf" srcId="{BD720201-EEFE-4C7B-944D-2E747C99DF22}" destId="{7AEC106E-8AE5-4D02-83B3-5E7E2A180351}" srcOrd="1" destOrd="0" presId="urn:microsoft.com/office/officeart/2016/7/layout/RepeatingBendingProcessNew"/>
    <dgm:cxn modelId="{5605D755-D7A9-4222-A9F7-FFD08BCC9F3B}" type="presOf" srcId="{384B1BFD-850A-424E-AEEE-B183A24B7EA6}" destId="{65EF6CFE-7CBF-494D-97FF-0D3F9AC61D79}" srcOrd="0" destOrd="0" presId="urn:microsoft.com/office/officeart/2016/7/layout/RepeatingBendingProcessNew"/>
    <dgm:cxn modelId="{B9079884-E0C7-4AD2-B20F-37F21491A9B0}" srcId="{4FB091CD-457F-4C1D-B066-9302F1753968}" destId="{5F7634F0-4C95-4194-9D26-97382837852D}" srcOrd="4" destOrd="0" parTransId="{B28D18D7-0D9E-40E3-89D1-05CC06D1BF31}" sibTransId="{BD720201-EEFE-4C7B-944D-2E747C99DF22}"/>
    <dgm:cxn modelId="{E57FF295-FBB7-408B-82FF-07EE47B58F7B}" type="presOf" srcId="{770D3ED4-7710-419B-9CC4-F3616EED453C}" destId="{394CB6C8-87F9-47AB-B011-DC1D13F7A947}" srcOrd="1" destOrd="0" presId="urn:microsoft.com/office/officeart/2016/7/layout/RepeatingBendingProcessNew"/>
    <dgm:cxn modelId="{97255D96-F05C-43B6-84AC-19C6C7175B7E}" srcId="{4FB091CD-457F-4C1D-B066-9302F1753968}" destId="{45CE73D7-6FE6-4DFC-BC5B-086E3AD834B6}" srcOrd="2" destOrd="0" parTransId="{7BC74AC8-16BE-4A2B-822F-B8456C5E1DB4}" sibTransId="{770D3ED4-7710-419B-9CC4-F3616EED453C}"/>
    <dgm:cxn modelId="{3BC0D4AB-7548-4611-937D-5C92094F862F}" srcId="{4FB091CD-457F-4C1D-B066-9302F1753968}" destId="{E1653258-1FC2-4C8F-9571-F234E8DFF42F}" srcOrd="5" destOrd="0" parTransId="{720371D0-A991-43C2-901A-87F68BA9424F}" sibTransId="{A1D63C5B-447D-4A69-AAC2-8FEF3C9B2114}"/>
    <dgm:cxn modelId="{99D49CAC-84B6-4960-80EB-082F9FF19F41}" type="presOf" srcId="{4FB091CD-457F-4C1D-B066-9302F1753968}" destId="{A549C0A9-B338-4BC0-93DE-921687D200D9}" srcOrd="0" destOrd="0" presId="urn:microsoft.com/office/officeart/2016/7/layout/RepeatingBendingProcessNew"/>
    <dgm:cxn modelId="{D07C97AE-0ACF-4D96-9199-5F31BF5C99E0}" type="presOf" srcId="{B70140AE-B35F-469A-8469-F38933810391}" destId="{3F1E2EB3-BEB5-4D5A-BCFB-E5139476A03A}" srcOrd="1" destOrd="0" presId="urn:microsoft.com/office/officeart/2016/7/layout/RepeatingBendingProcessNew"/>
    <dgm:cxn modelId="{423C2AB4-F754-409F-8726-9E7668D52941}" srcId="{4FB091CD-457F-4C1D-B066-9302F1753968}" destId="{FD8C7791-087A-4C5E-BD32-F47691CC97B2}" srcOrd="3" destOrd="0" parTransId="{F201714B-BA61-4C82-AD33-24B48C062DCF}" sibTransId="{FE6DF9B4-4954-4876-A6D2-8CAF0E3D40D8}"/>
    <dgm:cxn modelId="{AB5A85CB-A9FE-49B9-812C-8757D749ED97}" type="presOf" srcId="{EF2B39C1-115F-4FEE-AA37-135D61CB17AB}" destId="{36B3B5B2-FE95-4548-99AC-641FE68DAB9E}" srcOrd="1" destOrd="0" presId="urn:microsoft.com/office/officeart/2016/7/layout/RepeatingBendingProcessNew"/>
    <dgm:cxn modelId="{B668E1D8-855C-4F85-805E-4276CCC2D896}" type="presOf" srcId="{E1653258-1FC2-4C8F-9571-F234E8DFF42F}" destId="{4797467F-A85B-4398-A977-6A8321BFA4AD}" srcOrd="0" destOrd="0" presId="urn:microsoft.com/office/officeart/2016/7/layout/RepeatingBendingProcessNew"/>
    <dgm:cxn modelId="{6A8139DA-69D5-45A6-B656-4FACCA7AAEFA}" type="presOf" srcId="{45CE73D7-6FE6-4DFC-BC5B-086E3AD834B6}" destId="{103E0FCB-AC57-404F-AD28-7A4B5DA81D1C}" srcOrd="0" destOrd="0" presId="urn:microsoft.com/office/officeart/2016/7/layout/RepeatingBendingProcessNew"/>
    <dgm:cxn modelId="{E38E33E6-E7F5-4987-BD0B-076D4CA015A4}" type="presOf" srcId="{FE6DF9B4-4954-4876-A6D2-8CAF0E3D40D8}" destId="{115703CC-3955-450E-8EA2-EB14F6B32AB5}" srcOrd="1" destOrd="0" presId="urn:microsoft.com/office/officeart/2016/7/layout/RepeatingBendingProcessNew"/>
    <dgm:cxn modelId="{EE9B70F3-C3C7-4735-B9FC-42B6B8E39FA1}" srcId="{4FB091CD-457F-4C1D-B066-9302F1753968}" destId="{384B1BFD-850A-424E-AEEE-B183A24B7EA6}" srcOrd="1" destOrd="0" parTransId="{D1F259B2-B068-4CF7-83E3-48D42CF07C14}" sibTransId="{EF2B39C1-115F-4FEE-AA37-135D61CB17AB}"/>
    <dgm:cxn modelId="{E75EF176-989A-44BB-B445-46F1F06D802D}" type="presParOf" srcId="{A549C0A9-B338-4BC0-93DE-921687D200D9}" destId="{E6242CAC-C53E-4A43-ABAF-103C0D85DD03}" srcOrd="0" destOrd="0" presId="urn:microsoft.com/office/officeart/2016/7/layout/RepeatingBendingProcessNew"/>
    <dgm:cxn modelId="{C16A01B9-6DEF-495E-98A3-D86524038CE2}" type="presParOf" srcId="{A549C0A9-B338-4BC0-93DE-921687D200D9}" destId="{BF637448-85CA-4A2E-A511-169F0DEC0517}" srcOrd="1" destOrd="0" presId="urn:microsoft.com/office/officeart/2016/7/layout/RepeatingBendingProcessNew"/>
    <dgm:cxn modelId="{0A14954A-39F0-4790-AB74-27CA5831076A}" type="presParOf" srcId="{BF637448-85CA-4A2E-A511-169F0DEC0517}" destId="{3F1E2EB3-BEB5-4D5A-BCFB-E5139476A03A}" srcOrd="0" destOrd="0" presId="urn:microsoft.com/office/officeart/2016/7/layout/RepeatingBendingProcessNew"/>
    <dgm:cxn modelId="{C9F2A5C1-9AEB-44F9-88B1-0DD46D5EE279}" type="presParOf" srcId="{A549C0A9-B338-4BC0-93DE-921687D200D9}" destId="{65EF6CFE-7CBF-494D-97FF-0D3F9AC61D79}" srcOrd="2" destOrd="0" presId="urn:microsoft.com/office/officeart/2016/7/layout/RepeatingBendingProcessNew"/>
    <dgm:cxn modelId="{C5662B32-5A84-4386-AE14-A5BB6897C80C}" type="presParOf" srcId="{A549C0A9-B338-4BC0-93DE-921687D200D9}" destId="{B08A3A93-10B8-40C5-8759-AC9823E66C50}" srcOrd="3" destOrd="0" presId="urn:microsoft.com/office/officeart/2016/7/layout/RepeatingBendingProcessNew"/>
    <dgm:cxn modelId="{4A61DC48-013B-4951-9B81-94B643E6DE26}" type="presParOf" srcId="{B08A3A93-10B8-40C5-8759-AC9823E66C50}" destId="{36B3B5B2-FE95-4548-99AC-641FE68DAB9E}" srcOrd="0" destOrd="0" presId="urn:microsoft.com/office/officeart/2016/7/layout/RepeatingBendingProcessNew"/>
    <dgm:cxn modelId="{C0EEAFFA-D5A9-4B9C-9215-524A5576C6A8}" type="presParOf" srcId="{A549C0A9-B338-4BC0-93DE-921687D200D9}" destId="{103E0FCB-AC57-404F-AD28-7A4B5DA81D1C}" srcOrd="4" destOrd="0" presId="urn:microsoft.com/office/officeart/2016/7/layout/RepeatingBendingProcessNew"/>
    <dgm:cxn modelId="{9FAF594F-4C42-46E0-84FF-7D3991CCB801}" type="presParOf" srcId="{A549C0A9-B338-4BC0-93DE-921687D200D9}" destId="{94C4F53A-13AB-424C-95B5-DEEF62B64462}" srcOrd="5" destOrd="0" presId="urn:microsoft.com/office/officeart/2016/7/layout/RepeatingBendingProcessNew"/>
    <dgm:cxn modelId="{A7244A94-FC20-46F3-AE3E-A22EAE6283D4}" type="presParOf" srcId="{94C4F53A-13AB-424C-95B5-DEEF62B64462}" destId="{394CB6C8-87F9-47AB-B011-DC1D13F7A947}" srcOrd="0" destOrd="0" presId="urn:microsoft.com/office/officeart/2016/7/layout/RepeatingBendingProcessNew"/>
    <dgm:cxn modelId="{0E813C1F-91AC-4C4D-84A8-866A9DCBBAC6}" type="presParOf" srcId="{A549C0A9-B338-4BC0-93DE-921687D200D9}" destId="{7170095C-04CD-4F8C-81E9-597811C1FD2D}" srcOrd="6" destOrd="0" presId="urn:microsoft.com/office/officeart/2016/7/layout/RepeatingBendingProcessNew"/>
    <dgm:cxn modelId="{89C9BEBC-CA8B-47C5-9994-AA14BCC1F300}" type="presParOf" srcId="{A549C0A9-B338-4BC0-93DE-921687D200D9}" destId="{BFDA8D00-59BF-4CE6-B991-814C947E59AB}" srcOrd="7" destOrd="0" presId="urn:microsoft.com/office/officeart/2016/7/layout/RepeatingBendingProcessNew"/>
    <dgm:cxn modelId="{BFBC2576-A365-4ECA-B6FD-E984A93B8592}" type="presParOf" srcId="{BFDA8D00-59BF-4CE6-B991-814C947E59AB}" destId="{115703CC-3955-450E-8EA2-EB14F6B32AB5}" srcOrd="0" destOrd="0" presId="urn:microsoft.com/office/officeart/2016/7/layout/RepeatingBendingProcessNew"/>
    <dgm:cxn modelId="{C2D2491A-1268-4ABB-B8D9-99923C6CCB60}" type="presParOf" srcId="{A549C0A9-B338-4BC0-93DE-921687D200D9}" destId="{122477F4-828F-4678-A807-60D113D39B73}" srcOrd="8" destOrd="0" presId="urn:microsoft.com/office/officeart/2016/7/layout/RepeatingBendingProcessNew"/>
    <dgm:cxn modelId="{332DC8FB-B307-48A2-81EC-3ED7B3FE336A}" type="presParOf" srcId="{A549C0A9-B338-4BC0-93DE-921687D200D9}" destId="{E860AAD4-0882-428C-A96B-84CC1FFD841D}" srcOrd="9" destOrd="0" presId="urn:microsoft.com/office/officeart/2016/7/layout/RepeatingBendingProcessNew"/>
    <dgm:cxn modelId="{331198C0-3B47-4440-BD93-E423F5BD62EE}" type="presParOf" srcId="{E860AAD4-0882-428C-A96B-84CC1FFD841D}" destId="{7AEC106E-8AE5-4D02-83B3-5E7E2A180351}" srcOrd="0" destOrd="0" presId="urn:microsoft.com/office/officeart/2016/7/layout/RepeatingBendingProcessNew"/>
    <dgm:cxn modelId="{C288742E-9E8F-4B73-93BD-1265A269F78D}" type="presParOf" srcId="{A549C0A9-B338-4BC0-93DE-921687D200D9}" destId="{4797467F-A85B-4398-A977-6A8321BFA4AD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CEA005-A012-4751-969C-28760DD3D98A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3A227E-7A38-498F-B562-A114E0FD237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Weekly/Monthly Spreadsheet return to CHIS to maintain imms records and update GP’s (review of a CSV file)</a:t>
          </a:r>
          <a:endParaRPr lang="en-US" dirty="0"/>
        </a:p>
      </dgm:t>
    </dgm:pt>
    <dgm:pt modelId="{E88F0BC7-D2B5-49E2-A56E-0A6102A1B4AE}" type="parTrans" cxnId="{2F39837D-B2A3-46C2-A4D9-239D7DB7E2AF}">
      <dgm:prSet/>
      <dgm:spPr/>
      <dgm:t>
        <a:bodyPr/>
        <a:lstStyle/>
        <a:p>
          <a:endParaRPr lang="en-US"/>
        </a:p>
      </dgm:t>
    </dgm:pt>
    <dgm:pt modelId="{055E5BF0-32E3-4A49-B139-6E771834E6D1}" type="sibTrans" cxnId="{2F39837D-B2A3-46C2-A4D9-239D7DB7E2AF}">
      <dgm:prSet/>
      <dgm:spPr/>
      <dgm:t>
        <a:bodyPr/>
        <a:lstStyle/>
        <a:p>
          <a:endParaRPr lang="en-US"/>
        </a:p>
      </dgm:t>
    </dgm:pt>
    <dgm:pt modelId="{EA3DE99B-34B1-410A-AFCA-843012EAC69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Monthly update to a Schedule 6 / spreadsheet format for the commissioning team overview</a:t>
          </a:r>
          <a:endParaRPr lang="en-US" dirty="0"/>
        </a:p>
      </dgm:t>
    </dgm:pt>
    <dgm:pt modelId="{6FD81A6D-E2F8-4CDE-B450-4B133B3127B1}" type="parTrans" cxnId="{5A1E6A53-3F9F-4F42-901F-216ACF63BC09}">
      <dgm:prSet/>
      <dgm:spPr/>
      <dgm:t>
        <a:bodyPr/>
        <a:lstStyle/>
        <a:p>
          <a:endParaRPr lang="en-US"/>
        </a:p>
      </dgm:t>
    </dgm:pt>
    <dgm:pt modelId="{9C7967ED-B83B-42B1-AF28-70EE364DB85F}" type="sibTrans" cxnId="{5A1E6A53-3F9F-4F42-901F-216ACF63BC09}">
      <dgm:prSet/>
      <dgm:spPr/>
      <dgm:t>
        <a:bodyPr/>
        <a:lstStyle/>
        <a:p>
          <a:endParaRPr lang="en-US"/>
        </a:p>
      </dgm:t>
    </dgm:pt>
    <dgm:pt modelId="{DDB13301-BC1A-496B-AC80-C64C33663DE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Vaccination status will be updated from the paper consents and the e-consent system within 3 working days onto systm1 / shared to GP (to be reviewed on best route for this)</a:t>
          </a:r>
          <a:endParaRPr lang="en-US" dirty="0"/>
        </a:p>
      </dgm:t>
    </dgm:pt>
    <dgm:pt modelId="{CA73C84B-8D9B-4B91-AF53-1B8B0DE63D7A}" type="parTrans" cxnId="{E7054407-E3C5-4502-A7B8-1EB0EFAC5A40}">
      <dgm:prSet/>
      <dgm:spPr/>
      <dgm:t>
        <a:bodyPr/>
        <a:lstStyle/>
        <a:p>
          <a:endParaRPr lang="en-US"/>
        </a:p>
      </dgm:t>
    </dgm:pt>
    <dgm:pt modelId="{740C4E54-534D-4A93-B1A7-6997672B25D3}" type="sibTrans" cxnId="{E7054407-E3C5-4502-A7B8-1EB0EFAC5A40}">
      <dgm:prSet/>
      <dgm:spPr/>
      <dgm:t>
        <a:bodyPr/>
        <a:lstStyle/>
        <a:p>
          <a:endParaRPr lang="en-US"/>
        </a:p>
      </dgm:t>
    </dgm:pt>
    <dgm:pt modelId="{14611247-B514-49D7-B3FC-0C57CAC7B3F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dirty="0"/>
            <a:t>CSV file for weekly MMR folder </a:t>
          </a:r>
          <a:endParaRPr lang="en-US" dirty="0"/>
        </a:p>
      </dgm:t>
    </dgm:pt>
    <dgm:pt modelId="{5D831054-E7EC-4844-BF16-E1B2EEDF321F}" type="parTrans" cxnId="{4ED3B69C-893C-4D20-86F4-BE0815C21C52}">
      <dgm:prSet/>
      <dgm:spPr/>
      <dgm:t>
        <a:bodyPr/>
        <a:lstStyle/>
        <a:p>
          <a:endParaRPr lang="en-US"/>
        </a:p>
      </dgm:t>
    </dgm:pt>
    <dgm:pt modelId="{B9DEE251-6AEC-4D5F-9985-92496CE78D7B}" type="sibTrans" cxnId="{4ED3B69C-893C-4D20-86F4-BE0815C21C52}">
      <dgm:prSet/>
      <dgm:spPr/>
      <dgm:t>
        <a:bodyPr/>
        <a:lstStyle/>
        <a:p>
          <a:endParaRPr lang="en-US"/>
        </a:p>
      </dgm:t>
    </dgm:pt>
    <dgm:pt modelId="{4055C02C-84B4-4F63-9E20-CDB609C10684}" type="pres">
      <dgm:prSet presAssocID="{2ECEA005-A012-4751-969C-28760DD3D98A}" presName="root" presStyleCnt="0">
        <dgm:presLayoutVars>
          <dgm:dir/>
          <dgm:resizeHandles val="exact"/>
        </dgm:presLayoutVars>
      </dgm:prSet>
      <dgm:spPr/>
    </dgm:pt>
    <dgm:pt modelId="{A708CF9A-F4CC-4B55-886A-7E0DD03880C8}" type="pres">
      <dgm:prSet presAssocID="{8B3A227E-7A38-498F-B562-A114E0FD237C}" presName="compNode" presStyleCnt="0"/>
      <dgm:spPr/>
    </dgm:pt>
    <dgm:pt modelId="{57C009E4-5238-4B01-B5C0-8B4C918F4C62}" type="pres">
      <dgm:prSet presAssocID="{8B3A227E-7A38-498F-B562-A114E0FD237C}" presName="iconBgRect" presStyleLbl="bgShp" presStyleIdx="0" presStyleCnt="4"/>
      <dgm:spPr/>
    </dgm:pt>
    <dgm:pt modelId="{B136C9B0-07E5-4086-9670-B5E9A10744D5}" type="pres">
      <dgm:prSet presAssocID="{8B3A227E-7A38-498F-B562-A114E0FD237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88F92FC7-42E8-44CE-8743-954954952C01}" type="pres">
      <dgm:prSet presAssocID="{8B3A227E-7A38-498F-B562-A114E0FD237C}" presName="spaceRect" presStyleCnt="0"/>
      <dgm:spPr/>
    </dgm:pt>
    <dgm:pt modelId="{D26196C1-BCDF-49FB-B2EF-4FA3FC59D20E}" type="pres">
      <dgm:prSet presAssocID="{8B3A227E-7A38-498F-B562-A114E0FD237C}" presName="textRect" presStyleLbl="revTx" presStyleIdx="0" presStyleCnt="4">
        <dgm:presLayoutVars>
          <dgm:chMax val="1"/>
          <dgm:chPref val="1"/>
        </dgm:presLayoutVars>
      </dgm:prSet>
      <dgm:spPr/>
    </dgm:pt>
    <dgm:pt modelId="{94B7E1C4-E380-4780-91FA-991571B210AC}" type="pres">
      <dgm:prSet presAssocID="{055E5BF0-32E3-4A49-B139-6E771834E6D1}" presName="sibTrans" presStyleCnt="0"/>
      <dgm:spPr/>
    </dgm:pt>
    <dgm:pt modelId="{3DF20FD4-9CA7-43B2-94E1-C08B553BCF23}" type="pres">
      <dgm:prSet presAssocID="{EA3DE99B-34B1-410A-AFCA-843012EAC692}" presName="compNode" presStyleCnt="0"/>
      <dgm:spPr/>
    </dgm:pt>
    <dgm:pt modelId="{ECD1526C-C698-43BB-94C0-04DB1BE92227}" type="pres">
      <dgm:prSet presAssocID="{EA3DE99B-34B1-410A-AFCA-843012EAC692}" presName="iconBgRect" presStyleLbl="bgShp" presStyleIdx="1" presStyleCnt="4"/>
      <dgm:spPr/>
    </dgm:pt>
    <dgm:pt modelId="{0E2FDA64-579E-4627-B810-D98C40BFDE59}" type="pres">
      <dgm:prSet presAssocID="{EA3DE99B-34B1-410A-AFCA-843012EAC69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8E8BB90A-600D-4613-B6BF-B035B6FB25C3}" type="pres">
      <dgm:prSet presAssocID="{EA3DE99B-34B1-410A-AFCA-843012EAC692}" presName="spaceRect" presStyleCnt="0"/>
      <dgm:spPr/>
    </dgm:pt>
    <dgm:pt modelId="{04418B37-C6E4-4F3F-9EC8-EE5542605A2A}" type="pres">
      <dgm:prSet presAssocID="{EA3DE99B-34B1-410A-AFCA-843012EAC692}" presName="textRect" presStyleLbl="revTx" presStyleIdx="1" presStyleCnt="4">
        <dgm:presLayoutVars>
          <dgm:chMax val="1"/>
          <dgm:chPref val="1"/>
        </dgm:presLayoutVars>
      </dgm:prSet>
      <dgm:spPr/>
    </dgm:pt>
    <dgm:pt modelId="{062DD500-EE12-4141-93F5-44BB354D41D5}" type="pres">
      <dgm:prSet presAssocID="{9C7967ED-B83B-42B1-AF28-70EE364DB85F}" presName="sibTrans" presStyleCnt="0"/>
      <dgm:spPr/>
    </dgm:pt>
    <dgm:pt modelId="{384987DE-F315-4D69-ADC3-159731552D65}" type="pres">
      <dgm:prSet presAssocID="{DDB13301-BC1A-496B-AC80-C64C33663DE9}" presName="compNode" presStyleCnt="0"/>
      <dgm:spPr/>
    </dgm:pt>
    <dgm:pt modelId="{E07ED80A-7A8E-412F-B631-71B9D080306E}" type="pres">
      <dgm:prSet presAssocID="{DDB13301-BC1A-496B-AC80-C64C33663DE9}" presName="iconBgRect" presStyleLbl="bgShp" presStyleIdx="2" presStyleCnt="4"/>
      <dgm:spPr/>
    </dgm:pt>
    <dgm:pt modelId="{CCAB12E2-46AA-4385-83BD-0F268DEA16EE}" type="pres">
      <dgm:prSet presAssocID="{DDB13301-BC1A-496B-AC80-C64C33663DE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72EF5B4D-4BFA-4728-BF42-8CF1B091A90F}" type="pres">
      <dgm:prSet presAssocID="{DDB13301-BC1A-496B-AC80-C64C33663DE9}" presName="spaceRect" presStyleCnt="0"/>
      <dgm:spPr/>
    </dgm:pt>
    <dgm:pt modelId="{CD9D8B16-40B6-4BCD-8BF8-700AD4B66E76}" type="pres">
      <dgm:prSet presAssocID="{DDB13301-BC1A-496B-AC80-C64C33663DE9}" presName="textRect" presStyleLbl="revTx" presStyleIdx="2" presStyleCnt="4">
        <dgm:presLayoutVars>
          <dgm:chMax val="1"/>
          <dgm:chPref val="1"/>
        </dgm:presLayoutVars>
      </dgm:prSet>
      <dgm:spPr/>
    </dgm:pt>
    <dgm:pt modelId="{98DE4B8D-23BF-4A38-9D41-24B34C939DAF}" type="pres">
      <dgm:prSet presAssocID="{740C4E54-534D-4A93-B1A7-6997672B25D3}" presName="sibTrans" presStyleCnt="0"/>
      <dgm:spPr/>
    </dgm:pt>
    <dgm:pt modelId="{CE7DEFC5-F20F-441A-99A9-BDAA44A526DC}" type="pres">
      <dgm:prSet presAssocID="{14611247-B514-49D7-B3FC-0C57CAC7B3F5}" presName="compNode" presStyleCnt="0"/>
      <dgm:spPr/>
    </dgm:pt>
    <dgm:pt modelId="{1AE82C4E-E622-4846-A253-E986C48A560E}" type="pres">
      <dgm:prSet presAssocID="{14611247-B514-49D7-B3FC-0C57CAC7B3F5}" presName="iconBgRect" presStyleLbl="bgShp" presStyleIdx="3" presStyleCnt="4"/>
      <dgm:spPr/>
    </dgm:pt>
    <dgm:pt modelId="{8D9520E2-AA18-415F-87A2-BF0393691B52}" type="pres">
      <dgm:prSet presAssocID="{14611247-B514-49D7-B3FC-0C57CAC7B3F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lder"/>
        </a:ext>
      </dgm:extLst>
    </dgm:pt>
    <dgm:pt modelId="{FA21D9B7-DCD6-459C-8414-C41CCB589FF3}" type="pres">
      <dgm:prSet presAssocID="{14611247-B514-49D7-B3FC-0C57CAC7B3F5}" presName="spaceRect" presStyleCnt="0"/>
      <dgm:spPr/>
    </dgm:pt>
    <dgm:pt modelId="{1983F0BF-D433-4798-83E7-804B1B99CB0F}" type="pres">
      <dgm:prSet presAssocID="{14611247-B514-49D7-B3FC-0C57CAC7B3F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7054407-E3C5-4502-A7B8-1EB0EFAC5A40}" srcId="{2ECEA005-A012-4751-969C-28760DD3D98A}" destId="{DDB13301-BC1A-496B-AC80-C64C33663DE9}" srcOrd="2" destOrd="0" parTransId="{CA73C84B-8D9B-4B91-AF53-1B8B0DE63D7A}" sibTransId="{740C4E54-534D-4A93-B1A7-6997672B25D3}"/>
    <dgm:cxn modelId="{D1F72429-0A44-4869-95CE-E075999D34DA}" type="presOf" srcId="{8B3A227E-7A38-498F-B562-A114E0FD237C}" destId="{D26196C1-BCDF-49FB-B2EF-4FA3FC59D20E}" srcOrd="0" destOrd="0" presId="urn:microsoft.com/office/officeart/2018/5/layout/IconCircleLabelList"/>
    <dgm:cxn modelId="{5A1E6A53-3F9F-4F42-901F-216ACF63BC09}" srcId="{2ECEA005-A012-4751-969C-28760DD3D98A}" destId="{EA3DE99B-34B1-410A-AFCA-843012EAC692}" srcOrd="1" destOrd="0" parTransId="{6FD81A6D-E2F8-4CDE-B450-4B133B3127B1}" sibTransId="{9C7967ED-B83B-42B1-AF28-70EE364DB85F}"/>
    <dgm:cxn modelId="{2F39837D-B2A3-46C2-A4D9-239D7DB7E2AF}" srcId="{2ECEA005-A012-4751-969C-28760DD3D98A}" destId="{8B3A227E-7A38-498F-B562-A114E0FD237C}" srcOrd="0" destOrd="0" parTransId="{E88F0BC7-D2B5-49E2-A56E-0A6102A1B4AE}" sibTransId="{055E5BF0-32E3-4A49-B139-6E771834E6D1}"/>
    <dgm:cxn modelId="{A952DD91-B461-422F-B4CD-73D87C35E207}" type="presOf" srcId="{EA3DE99B-34B1-410A-AFCA-843012EAC692}" destId="{04418B37-C6E4-4F3F-9EC8-EE5542605A2A}" srcOrd="0" destOrd="0" presId="urn:microsoft.com/office/officeart/2018/5/layout/IconCircleLabelList"/>
    <dgm:cxn modelId="{4ED3B69C-893C-4D20-86F4-BE0815C21C52}" srcId="{2ECEA005-A012-4751-969C-28760DD3D98A}" destId="{14611247-B514-49D7-B3FC-0C57CAC7B3F5}" srcOrd="3" destOrd="0" parTransId="{5D831054-E7EC-4844-BF16-E1B2EEDF321F}" sibTransId="{B9DEE251-6AEC-4D5F-9985-92496CE78D7B}"/>
    <dgm:cxn modelId="{21D47CBE-D91D-490A-8A8B-7D8577D202AB}" type="presOf" srcId="{2ECEA005-A012-4751-969C-28760DD3D98A}" destId="{4055C02C-84B4-4F63-9E20-CDB609C10684}" srcOrd="0" destOrd="0" presId="urn:microsoft.com/office/officeart/2018/5/layout/IconCircleLabelList"/>
    <dgm:cxn modelId="{B6C246C2-57E9-4C66-A9AF-71AC6890563C}" type="presOf" srcId="{14611247-B514-49D7-B3FC-0C57CAC7B3F5}" destId="{1983F0BF-D433-4798-83E7-804B1B99CB0F}" srcOrd="0" destOrd="0" presId="urn:microsoft.com/office/officeart/2018/5/layout/IconCircleLabelList"/>
    <dgm:cxn modelId="{CAE912C5-3954-4E81-96EA-6948D18200BB}" type="presOf" srcId="{DDB13301-BC1A-496B-AC80-C64C33663DE9}" destId="{CD9D8B16-40B6-4BCD-8BF8-700AD4B66E76}" srcOrd="0" destOrd="0" presId="urn:microsoft.com/office/officeart/2018/5/layout/IconCircleLabelList"/>
    <dgm:cxn modelId="{7239F6A2-7191-4515-A6A2-995265ED4B16}" type="presParOf" srcId="{4055C02C-84B4-4F63-9E20-CDB609C10684}" destId="{A708CF9A-F4CC-4B55-886A-7E0DD03880C8}" srcOrd="0" destOrd="0" presId="urn:microsoft.com/office/officeart/2018/5/layout/IconCircleLabelList"/>
    <dgm:cxn modelId="{5B7D28C1-76EF-471E-AA34-70D91C2DC573}" type="presParOf" srcId="{A708CF9A-F4CC-4B55-886A-7E0DD03880C8}" destId="{57C009E4-5238-4B01-B5C0-8B4C918F4C62}" srcOrd="0" destOrd="0" presId="urn:microsoft.com/office/officeart/2018/5/layout/IconCircleLabelList"/>
    <dgm:cxn modelId="{F08DF175-0E04-4C22-8D21-1C875A173DC2}" type="presParOf" srcId="{A708CF9A-F4CC-4B55-886A-7E0DD03880C8}" destId="{B136C9B0-07E5-4086-9670-B5E9A10744D5}" srcOrd="1" destOrd="0" presId="urn:microsoft.com/office/officeart/2018/5/layout/IconCircleLabelList"/>
    <dgm:cxn modelId="{7E6B5A78-585D-4F67-A034-739AE6658374}" type="presParOf" srcId="{A708CF9A-F4CC-4B55-886A-7E0DD03880C8}" destId="{88F92FC7-42E8-44CE-8743-954954952C01}" srcOrd="2" destOrd="0" presId="urn:microsoft.com/office/officeart/2018/5/layout/IconCircleLabelList"/>
    <dgm:cxn modelId="{C276B675-084C-4026-839E-A67DFC1853C4}" type="presParOf" srcId="{A708CF9A-F4CC-4B55-886A-7E0DD03880C8}" destId="{D26196C1-BCDF-49FB-B2EF-4FA3FC59D20E}" srcOrd="3" destOrd="0" presId="urn:microsoft.com/office/officeart/2018/5/layout/IconCircleLabelList"/>
    <dgm:cxn modelId="{C6CCA9F6-8EE8-40F4-968A-E94087C4CD14}" type="presParOf" srcId="{4055C02C-84B4-4F63-9E20-CDB609C10684}" destId="{94B7E1C4-E380-4780-91FA-991571B210AC}" srcOrd="1" destOrd="0" presId="urn:microsoft.com/office/officeart/2018/5/layout/IconCircleLabelList"/>
    <dgm:cxn modelId="{4E7BB94A-7B16-483F-B2AC-8E890859DA32}" type="presParOf" srcId="{4055C02C-84B4-4F63-9E20-CDB609C10684}" destId="{3DF20FD4-9CA7-43B2-94E1-C08B553BCF23}" srcOrd="2" destOrd="0" presId="urn:microsoft.com/office/officeart/2018/5/layout/IconCircleLabelList"/>
    <dgm:cxn modelId="{6A636381-89E0-4A1E-9D5D-74AD12BAC68A}" type="presParOf" srcId="{3DF20FD4-9CA7-43B2-94E1-C08B553BCF23}" destId="{ECD1526C-C698-43BB-94C0-04DB1BE92227}" srcOrd="0" destOrd="0" presId="urn:microsoft.com/office/officeart/2018/5/layout/IconCircleLabelList"/>
    <dgm:cxn modelId="{C3E4386A-4104-477A-A8D4-21D421A10D26}" type="presParOf" srcId="{3DF20FD4-9CA7-43B2-94E1-C08B553BCF23}" destId="{0E2FDA64-579E-4627-B810-D98C40BFDE59}" srcOrd="1" destOrd="0" presId="urn:microsoft.com/office/officeart/2018/5/layout/IconCircleLabelList"/>
    <dgm:cxn modelId="{D6A5DE01-8A34-465C-BAFD-D955D8EEDD7B}" type="presParOf" srcId="{3DF20FD4-9CA7-43B2-94E1-C08B553BCF23}" destId="{8E8BB90A-600D-4613-B6BF-B035B6FB25C3}" srcOrd="2" destOrd="0" presId="urn:microsoft.com/office/officeart/2018/5/layout/IconCircleLabelList"/>
    <dgm:cxn modelId="{39C1BE4A-D329-4290-8953-A2CDBC2FD845}" type="presParOf" srcId="{3DF20FD4-9CA7-43B2-94E1-C08B553BCF23}" destId="{04418B37-C6E4-4F3F-9EC8-EE5542605A2A}" srcOrd="3" destOrd="0" presId="urn:microsoft.com/office/officeart/2018/5/layout/IconCircleLabelList"/>
    <dgm:cxn modelId="{A2F831A4-BA97-4A23-BB31-E4CF0CED2A68}" type="presParOf" srcId="{4055C02C-84B4-4F63-9E20-CDB609C10684}" destId="{062DD500-EE12-4141-93F5-44BB354D41D5}" srcOrd="3" destOrd="0" presId="urn:microsoft.com/office/officeart/2018/5/layout/IconCircleLabelList"/>
    <dgm:cxn modelId="{FD60E9E7-7578-4517-967E-F011740C3ED5}" type="presParOf" srcId="{4055C02C-84B4-4F63-9E20-CDB609C10684}" destId="{384987DE-F315-4D69-ADC3-159731552D65}" srcOrd="4" destOrd="0" presId="urn:microsoft.com/office/officeart/2018/5/layout/IconCircleLabelList"/>
    <dgm:cxn modelId="{70B859A3-D7AC-4629-B219-FAFB8CDF28CE}" type="presParOf" srcId="{384987DE-F315-4D69-ADC3-159731552D65}" destId="{E07ED80A-7A8E-412F-B631-71B9D080306E}" srcOrd="0" destOrd="0" presId="urn:microsoft.com/office/officeart/2018/5/layout/IconCircleLabelList"/>
    <dgm:cxn modelId="{ECEAFCFD-90A7-4575-BF52-8BB8C5B826BF}" type="presParOf" srcId="{384987DE-F315-4D69-ADC3-159731552D65}" destId="{CCAB12E2-46AA-4385-83BD-0F268DEA16EE}" srcOrd="1" destOrd="0" presId="urn:microsoft.com/office/officeart/2018/5/layout/IconCircleLabelList"/>
    <dgm:cxn modelId="{BC7F2176-1772-4D71-8087-E0CE2630E5C1}" type="presParOf" srcId="{384987DE-F315-4D69-ADC3-159731552D65}" destId="{72EF5B4D-4BFA-4728-BF42-8CF1B091A90F}" srcOrd="2" destOrd="0" presId="urn:microsoft.com/office/officeart/2018/5/layout/IconCircleLabelList"/>
    <dgm:cxn modelId="{E5985B34-A69D-4971-807B-2719B7C18B41}" type="presParOf" srcId="{384987DE-F315-4D69-ADC3-159731552D65}" destId="{CD9D8B16-40B6-4BCD-8BF8-700AD4B66E76}" srcOrd="3" destOrd="0" presId="urn:microsoft.com/office/officeart/2018/5/layout/IconCircleLabelList"/>
    <dgm:cxn modelId="{C2110DEA-615C-433B-8E24-A07CFA973CFF}" type="presParOf" srcId="{4055C02C-84B4-4F63-9E20-CDB609C10684}" destId="{98DE4B8D-23BF-4A38-9D41-24B34C939DAF}" srcOrd="5" destOrd="0" presId="urn:microsoft.com/office/officeart/2018/5/layout/IconCircleLabelList"/>
    <dgm:cxn modelId="{E1E1C071-12C7-4A1E-948D-863C06507C9C}" type="presParOf" srcId="{4055C02C-84B4-4F63-9E20-CDB609C10684}" destId="{CE7DEFC5-F20F-441A-99A9-BDAA44A526DC}" srcOrd="6" destOrd="0" presId="urn:microsoft.com/office/officeart/2018/5/layout/IconCircleLabelList"/>
    <dgm:cxn modelId="{590BC0CB-5F74-4822-B2A7-3A8A28A253E3}" type="presParOf" srcId="{CE7DEFC5-F20F-441A-99A9-BDAA44A526DC}" destId="{1AE82C4E-E622-4846-A253-E986C48A560E}" srcOrd="0" destOrd="0" presId="urn:microsoft.com/office/officeart/2018/5/layout/IconCircleLabelList"/>
    <dgm:cxn modelId="{8888725F-8016-459A-83D0-11C873D930C2}" type="presParOf" srcId="{CE7DEFC5-F20F-441A-99A9-BDAA44A526DC}" destId="{8D9520E2-AA18-415F-87A2-BF0393691B52}" srcOrd="1" destOrd="0" presId="urn:microsoft.com/office/officeart/2018/5/layout/IconCircleLabelList"/>
    <dgm:cxn modelId="{246D4710-D666-47D0-88F4-4CB0ADA1D70F}" type="presParOf" srcId="{CE7DEFC5-F20F-441A-99A9-BDAA44A526DC}" destId="{FA21D9B7-DCD6-459C-8414-C41CCB589FF3}" srcOrd="2" destOrd="0" presId="urn:microsoft.com/office/officeart/2018/5/layout/IconCircleLabelList"/>
    <dgm:cxn modelId="{D33ED196-BE53-44FB-9660-AE3F3684278D}" type="presParOf" srcId="{CE7DEFC5-F20F-441A-99A9-BDAA44A526DC}" destId="{1983F0BF-D433-4798-83E7-804B1B99CB0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519A4-3688-402A-B47A-9CD635F48FAE}">
      <dsp:nvSpPr>
        <dsp:cNvPr id="0" name=""/>
        <dsp:cNvSpPr/>
      </dsp:nvSpPr>
      <dsp:spPr>
        <a:xfrm>
          <a:off x="0" y="60502"/>
          <a:ext cx="3503612" cy="21021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Approx 990 Primary Schools across 10 boroughs with total cohort of approx 149,000 </a:t>
          </a:r>
          <a:endParaRPr lang="en-US" sz="2300" kern="1200" dirty="0"/>
        </a:p>
      </dsp:txBody>
      <dsp:txXfrm>
        <a:off x="0" y="60502"/>
        <a:ext cx="3503612" cy="2102167"/>
      </dsp:txXfrm>
    </dsp:sp>
    <dsp:sp modelId="{341BF593-E25C-4EB5-A8B2-891C5E046E49}">
      <dsp:nvSpPr>
        <dsp:cNvPr id="0" name=""/>
        <dsp:cNvSpPr/>
      </dsp:nvSpPr>
      <dsp:spPr>
        <a:xfrm>
          <a:off x="3853973" y="60502"/>
          <a:ext cx="3503612" cy="21021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Children requiring 2 doses: 17,690 </a:t>
          </a:r>
          <a:endParaRPr lang="en-US" sz="2300" kern="1200" dirty="0"/>
        </a:p>
      </dsp:txBody>
      <dsp:txXfrm>
        <a:off x="3853973" y="60502"/>
        <a:ext cx="3503612" cy="2102167"/>
      </dsp:txXfrm>
    </dsp:sp>
    <dsp:sp modelId="{B3429C0D-8610-48C9-9A99-F4596556F514}">
      <dsp:nvSpPr>
        <dsp:cNvPr id="0" name=""/>
        <dsp:cNvSpPr/>
      </dsp:nvSpPr>
      <dsp:spPr>
        <a:xfrm>
          <a:off x="7707947" y="60502"/>
          <a:ext cx="3503612" cy="21021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Children requiring 1 dose: 11,280</a:t>
          </a:r>
          <a:endParaRPr lang="en-US" sz="2300" kern="1200" dirty="0"/>
        </a:p>
      </dsp:txBody>
      <dsp:txXfrm>
        <a:off x="7707947" y="60502"/>
        <a:ext cx="3503612" cy="2102167"/>
      </dsp:txXfrm>
    </dsp:sp>
    <dsp:sp modelId="{D4397E7B-D5E3-49A5-9331-089F1A5D9AB5}">
      <dsp:nvSpPr>
        <dsp:cNvPr id="0" name=""/>
        <dsp:cNvSpPr/>
      </dsp:nvSpPr>
      <dsp:spPr>
        <a:xfrm>
          <a:off x="1926986" y="2513031"/>
          <a:ext cx="3503612" cy="210216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latin typeface="Calibri Light" panose="020F0302020204030204"/>
            </a:rPr>
            <a:t>First and Second</a:t>
          </a:r>
          <a:r>
            <a:rPr lang="en-GB" sz="2300" kern="1200" dirty="0"/>
            <a:t> </a:t>
          </a:r>
          <a:r>
            <a:rPr lang="en-GB" sz="2300" kern="1200" dirty="0">
              <a:latin typeface="Calibri Light" panose="020F0302020204030204"/>
            </a:rPr>
            <a:t>only doses</a:t>
          </a:r>
          <a:r>
            <a:rPr lang="en-GB" sz="2300" kern="1200" dirty="0"/>
            <a:t> to be offered in Autumn</a:t>
          </a:r>
          <a:r>
            <a:rPr lang="en-GB" sz="2300" kern="1200" dirty="0">
              <a:latin typeface="Calibri Light" panose="020F0302020204030204"/>
            </a:rPr>
            <a:t>, second doses following firsts given in Autumn to be delivered in Jan/ Feb</a:t>
          </a:r>
          <a:endParaRPr lang="en-US" sz="2300" kern="1200" dirty="0"/>
        </a:p>
      </dsp:txBody>
      <dsp:txXfrm>
        <a:off x="1926986" y="2513031"/>
        <a:ext cx="3503612" cy="2102167"/>
      </dsp:txXfrm>
    </dsp:sp>
    <dsp:sp modelId="{E4F565C2-D5B7-4CDD-A04D-15DDDDC626B8}">
      <dsp:nvSpPr>
        <dsp:cNvPr id="0" name=""/>
        <dsp:cNvSpPr/>
      </dsp:nvSpPr>
      <dsp:spPr>
        <a:xfrm>
          <a:off x="5780960" y="2513031"/>
          <a:ext cx="3503612" cy="210216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Total number of doses offered will be: 46,660</a:t>
          </a:r>
          <a:endParaRPr lang="en-US" sz="2300" kern="1200" dirty="0"/>
        </a:p>
      </dsp:txBody>
      <dsp:txXfrm>
        <a:off x="5780960" y="2513031"/>
        <a:ext cx="3503612" cy="21021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E9429-0327-44CE-84D9-F1330ED09A37}">
      <dsp:nvSpPr>
        <dsp:cNvPr id="0" name=""/>
        <dsp:cNvSpPr/>
      </dsp:nvSpPr>
      <dsp:spPr>
        <a:xfrm>
          <a:off x="0" y="62349"/>
          <a:ext cx="10515600" cy="22445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AD0CDF-1458-43A6-9CCC-90B0B8757055}">
      <dsp:nvSpPr>
        <dsp:cNvPr id="0" name=""/>
        <dsp:cNvSpPr/>
      </dsp:nvSpPr>
      <dsp:spPr>
        <a:xfrm>
          <a:off x="678981" y="567376"/>
          <a:ext cx="1234511" cy="12345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473F1-549D-46E6-9FC8-2A06941E63CD}">
      <dsp:nvSpPr>
        <dsp:cNvPr id="0" name=""/>
        <dsp:cNvSpPr/>
      </dsp:nvSpPr>
      <dsp:spPr>
        <a:xfrm>
          <a:off x="2592474" y="62349"/>
          <a:ext cx="7923125" cy="2244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550" tIns="237550" rIns="237550" bIns="23755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Paper consent /  E-consent/  offer to 100% of the full MMR unvaccinated cohort (those with zero or just one vaccine) from 04</a:t>
          </a:r>
          <a:r>
            <a:rPr lang="en-GB" sz="1400" kern="1200" baseline="30000" dirty="0"/>
            <a:t>th</a:t>
          </a:r>
          <a:r>
            <a:rPr lang="en-GB" sz="1400" kern="1200" dirty="0"/>
            <a:t> September 2023.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Targeting schools with 30%+ unvaccinated first, then 15%+, then offer to all remaining GM schools.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Phone call consents with those cohorts in schools with under 30% vaccinated from mid-August (access to CHIS data permitting)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The offer will fall into the flu schedules as closely as we can match on consideration of numbers and pace of programme.</a:t>
          </a:r>
          <a:endParaRPr lang="en-US" sz="1400" kern="1200" dirty="0"/>
        </a:p>
      </dsp:txBody>
      <dsp:txXfrm>
        <a:off x="2592474" y="62349"/>
        <a:ext cx="7923125" cy="2244566"/>
      </dsp:txXfrm>
    </dsp:sp>
    <dsp:sp modelId="{5CC99DC1-701D-4E26-B68C-44AA2C569F13}">
      <dsp:nvSpPr>
        <dsp:cNvPr id="0" name=""/>
        <dsp:cNvSpPr/>
      </dsp:nvSpPr>
      <dsp:spPr>
        <a:xfrm>
          <a:off x="0" y="2681009"/>
          <a:ext cx="10515600" cy="224456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7DE086-3C63-4E9E-8FD5-D4A95A75510A}">
      <dsp:nvSpPr>
        <dsp:cNvPr id="0" name=""/>
        <dsp:cNvSpPr/>
      </dsp:nvSpPr>
      <dsp:spPr>
        <a:xfrm>
          <a:off x="678981" y="3186037"/>
          <a:ext cx="1234511" cy="12345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C7F48-9D30-4AAF-AB19-CD5D6CE3C10E}">
      <dsp:nvSpPr>
        <dsp:cNvPr id="0" name=""/>
        <dsp:cNvSpPr/>
      </dsp:nvSpPr>
      <dsp:spPr>
        <a:xfrm>
          <a:off x="2592474" y="2681009"/>
          <a:ext cx="7923125" cy="2244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550" tIns="237550" rIns="237550" bIns="23755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Data to be triaged against health care records to ensure accuracy of immunisation status and reduce the risk of incidents. </a:t>
          </a:r>
          <a:endParaRPr lang="en-US" sz="1400" kern="1200" dirty="0"/>
        </a:p>
      </dsp:txBody>
      <dsp:txXfrm>
        <a:off x="2592474" y="2681009"/>
        <a:ext cx="7923125" cy="22445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37448-85CA-4A2E-A511-169F0DEC0517}">
      <dsp:nvSpPr>
        <dsp:cNvPr id="0" name=""/>
        <dsp:cNvSpPr/>
      </dsp:nvSpPr>
      <dsp:spPr>
        <a:xfrm>
          <a:off x="1631451" y="2001783"/>
          <a:ext cx="9387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459" y="45720"/>
              </a:lnTo>
              <a:lnTo>
                <a:pt x="486459" y="49393"/>
              </a:lnTo>
              <a:lnTo>
                <a:pt x="938719" y="49393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076577" y="2042575"/>
        <a:ext cx="48466" cy="9856"/>
      </dsp:txXfrm>
    </dsp:sp>
    <dsp:sp modelId="{E6242CAC-C53E-4A43-ABAF-103C0D85DD03}">
      <dsp:nvSpPr>
        <dsp:cNvPr id="0" name=""/>
        <dsp:cNvSpPr/>
      </dsp:nvSpPr>
      <dsp:spPr>
        <a:xfrm>
          <a:off x="0" y="1574006"/>
          <a:ext cx="1633251" cy="946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779" tIns="220200" rIns="209779" bIns="2202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3. Comms to Schools and Parents/Guardians</a:t>
          </a:r>
          <a:endParaRPr lang="en-US" sz="1200" kern="1200" dirty="0"/>
        </a:p>
      </dsp:txBody>
      <dsp:txXfrm>
        <a:off x="0" y="1574006"/>
        <a:ext cx="1633251" cy="946994"/>
      </dsp:txXfrm>
    </dsp:sp>
    <dsp:sp modelId="{B08A3A93-10B8-40C5-8759-AC9823E66C50}">
      <dsp:nvSpPr>
        <dsp:cNvPr id="0" name=""/>
        <dsp:cNvSpPr/>
      </dsp:nvSpPr>
      <dsp:spPr>
        <a:xfrm>
          <a:off x="4561828" y="1973759"/>
          <a:ext cx="9923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7417"/>
              </a:moveTo>
              <a:lnTo>
                <a:pt x="513266" y="77417"/>
              </a:lnTo>
              <a:lnTo>
                <a:pt x="513266" y="45720"/>
              </a:lnTo>
              <a:lnTo>
                <a:pt x="992333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032409" y="2014551"/>
        <a:ext cx="51171" cy="9856"/>
      </dsp:txXfrm>
    </dsp:sp>
    <dsp:sp modelId="{65EF6CFE-7CBF-494D-97FF-0D3F9AC61D79}">
      <dsp:nvSpPr>
        <dsp:cNvPr id="0" name=""/>
        <dsp:cNvSpPr/>
      </dsp:nvSpPr>
      <dsp:spPr>
        <a:xfrm>
          <a:off x="2602570" y="1649718"/>
          <a:ext cx="1961057" cy="8029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779" tIns="220200" rIns="209779" bIns="2202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4. Schools booked in/ confirmed by team  from 4</a:t>
          </a:r>
          <a:r>
            <a:rPr lang="en-GB" sz="1200" kern="1200" baseline="30000" dirty="0"/>
            <a:t>th</a:t>
          </a:r>
          <a:r>
            <a:rPr lang="en-GB" sz="1200" kern="1200" dirty="0"/>
            <a:t> September</a:t>
          </a:r>
          <a:endParaRPr lang="en-US" sz="1200" kern="1200" dirty="0"/>
        </a:p>
      </dsp:txBody>
      <dsp:txXfrm>
        <a:off x="2602570" y="1649718"/>
        <a:ext cx="1961057" cy="802917"/>
      </dsp:txXfrm>
    </dsp:sp>
    <dsp:sp modelId="{94C4F53A-13AB-424C-95B5-DEEF62B64462}">
      <dsp:nvSpPr>
        <dsp:cNvPr id="0" name=""/>
        <dsp:cNvSpPr/>
      </dsp:nvSpPr>
      <dsp:spPr>
        <a:xfrm>
          <a:off x="1492837" y="2596877"/>
          <a:ext cx="5594816" cy="393831"/>
        </a:xfrm>
        <a:custGeom>
          <a:avLst/>
          <a:gdLst/>
          <a:ahLst/>
          <a:cxnLst/>
          <a:rect l="0" t="0" r="0" b="0"/>
          <a:pathLst>
            <a:path>
              <a:moveTo>
                <a:pt x="5594816" y="0"/>
              </a:moveTo>
              <a:lnTo>
                <a:pt x="5594816" y="214015"/>
              </a:lnTo>
              <a:lnTo>
                <a:pt x="0" y="214015"/>
              </a:lnTo>
              <a:lnTo>
                <a:pt x="0" y="393831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4149973" y="2788865"/>
        <a:ext cx="280544" cy="9856"/>
      </dsp:txXfrm>
    </dsp:sp>
    <dsp:sp modelId="{103E0FCB-AC57-404F-AD28-7A4B5DA81D1C}">
      <dsp:nvSpPr>
        <dsp:cNvPr id="0" name=""/>
        <dsp:cNvSpPr/>
      </dsp:nvSpPr>
      <dsp:spPr>
        <a:xfrm>
          <a:off x="5586561" y="1440281"/>
          <a:ext cx="3002185" cy="11583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779" tIns="220200" rIns="209779" bIns="2202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5. School sessions to commence by 11</a:t>
          </a:r>
          <a:r>
            <a:rPr lang="en-GB" sz="1200" kern="1200" baseline="30000" dirty="0"/>
            <a:t>th</a:t>
          </a:r>
          <a:r>
            <a:rPr lang="en-GB" sz="1200" kern="1200" dirty="0"/>
            <a:t> September latest (Higher unvaccinated cohort schools taking priority)</a:t>
          </a:r>
          <a:endParaRPr lang="en-US" sz="1200" kern="1200" dirty="0"/>
        </a:p>
      </dsp:txBody>
      <dsp:txXfrm>
        <a:off x="5586561" y="1440281"/>
        <a:ext cx="3002185" cy="1158396"/>
      </dsp:txXfrm>
    </dsp:sp>
    <dsp:sp modelId="{BFDA8D00-59BF-4CE6-B991-814C947E59AB}">
      <dsp:nvSpPr>
        <dsp:cNvPr id="0" name=""/>
        <dsp:cNvSpPr/>
      </dsp:nvSpPr>
      <dsp:spPr>
        <a:xfrm>
          <a:off x="2978580" y="3712056"/>
          <a:ext cx="9540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5405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430994" y="3752848"/>
        <a:ext cx="49232" cy="9856"/>
      </dsp:txXfrm>
    </dsp:sp>
    <dsp:sp modelId="{7170095C-04CD-4F8C-81E9-597811C1FD2D}">
      <dsp:nvSpPr>
        <dsp:cNvPr id="0" name=""/>
        <dsp:cNvSpPr/>
      </dsp:nvSpPr>
      <dsp:spPr>
        <a:xfrm>
          <a:off x="5294" y="3023109"/>
          <a:ext cx="2975085" cy="14693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779" tIns="220200" rIns="209779" bIns="2202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6. School Sessions will combine offer of 1</a:t>
          </a:r>
          <a:r>
            <a:rPr lang="en-GB" sz="1200" kern="1200" baseline="30000" dirty="0"/>
            <a:t>st</a:t>
          </a:r>
          <a:r>
            <a:rPr lang="en-GB" sz="1200" kern="1200" dirty="0"/>
            <a:t> MMR vaccines and the catchup for 2</a:t>
          </a:r>
          <a:r>
            <a:rPr lang="en-GB" sz="1200" kern="1200" baseline="30000" dirty="0"/>
            <a:t>nd</a:t>
          </a:r>
          <a:r>
            <a:rPr lang="en-GB" sz="1200" kern="1200" dirty="0"/>
            <a:t> Vaccines on first visits which will be planned to complete by 15</a:t>
          </a:r>
          <a:r>
            <a:rPr lang="en-GB" sz="1200" kern="1200" baseline="30000" dirty="0"/>
            <a:t>th</a:t>
          </a:r>
          <a:r>
            <a:rPr lang="en-GB" sz="1200" kern="1200" dirty="0"/>
            <a:t> December</a:t>
          </a:r>
          <a:endParaRPr lang="en-US" sz="1200" kern="1200" dirty="0"/>
        </a:p>
      </dsp:txBody>
      <dsp:txXfrm>
        <a:off x="5294" y="3023109"/>
        <a:ext cx="2975085" cy="1469335"/>
      </dsp:txXfrm>
    </dsp:sp>
    <dsp:sp modelId="{E860AAD4-0882-428C-A96B-84CC1FFD841D}">
      <dsp:nvSpPr>
        <dsp:cNvPr id="0" name=""/>
        <dsp:cNvSpPr/>
      </dsp:nvSpPr>
      <dsp:spPr>
        <a:xfrm>
          <a:off x="6642885" y="3712056"/>
          <a:ext cx="9540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5405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7095299" y="3752848"/>
        <a:ext cx="49232" cy="9856"/>
      </dsp:txXfrm>
    </dsp:sp>
    <dsp:sp modelId="{122477F4-828F-4678-A807-60D113D39B73}">
      <dsp:nvSpPr>
        <dsp:cNvPr id="0" name=""/>
        <dsp:cNvSpPr/>
      </dsp:nvSpPr>
      <dsp:spPr>
        <a:xfrm>
          <a:off x="3965040" y="2853679"/>
          <a:ext cx="2679645" cy="1808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779" tIns="220200" rIns="209779" bIns="2202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7. School Sessions for the 2</a:t>
          </a:r>
          <a:r>
            <a:rPr lang="en-GB" sz="1200" kern="1200" baseline="30000" dirty="0"/>
            <a:t>nd</a:t>
          </a:r>
          <a:r>
            <a:rPr lang="en-GB" sz="1200" kern="1200" dirty="0"/>
            <a:t> MMR vaccines (following on from the 1</a:t>
          </a:r>
          <a:r>
            <a:rPr lang="en-GB" sz="1200" kern="1200" baseline="30000" dirty="0"/>
            <a:t>st</a:t>
          </a:r>
          <a:r>
            <a:rPr lang="en-GB" sz="1200" kern="1200" dirty="0"/>
            <a:t> administered in Autumn 2023) will be offered from January 2024 to February 2024 with an additional opportunity for catch up over the February half term if required. </a:t>
          </a:r>
          <a:endParaRPr lang="en-US" sz="1200" kern="1200" dirty="0"/>
        </a:p>
      </dsp:txBody>
      <dsp:txXfrm>
        <a:off x="3965040" y="2853679"/>
        <a:ext cx="2679645" cy="1808195"/>
      </dsp:txXfrm>
    </dsp:sp>
    <dsp:sp modelId="{4797467F-A85B-4398-A977-6A8321BFA4AD}">
      <dsp:nvSpPr>
        <dsp:cNvPr id="0" name=""/>
        <dsp:cNvSpPr/>
      </dsp:nvSpPr>
      <dsp:spPr>
        <a:xfrm>
          <a:off x="7629345" y="2988110"/>
          <a:ext cx="2776184" cy="15393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779" tIns="220200" rIns="209779" bIns="2202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8. Consider catch up sessions in October half term and December holiday if conversion % of consent to received vaccine is less than 90%</a:t>
          </a:r>
          <a:endParaRPr lang="en-US" sz="1200" kern="1200" dirty="0"/>
        </a:p>
      </dsp:txBody>
      <dsp:txXfrm>
        <a:off x="7629345" y="2988110"/>
        <a:ext cx="2776184" cy="15393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009E4-5238-4B01-B5C0-8B4C918F4C62}">
      <dsp:nvSpPr>
        <dsp:cNvPr id="0" name=""/>
        <dsp:cNvSpPr/>
      </dsp:nvSpPr>
      <dsp:spPr>
        <a:xfrm>
          <a:off x="973190" y="739224"/>
          <a:ext cx="1264141" cy="12641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36C9B0-07E5-4086-9670-B5E9A10744D5}">
      <dsp:nvSpPr>
        <dsp:cNvPr id="0" name=""/>
        <dsp:cNvSpPr/>
      </dsp:nvSpPr>
      <dsp:spPr>
        <a:xfrm>
          <a:off x="1242597" y="1008631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6196C1-BCDF-49FB-B2EF-4FA3FC59D20E}">
      <dsp:nvSpPr>
        <dsp:cNvPr id="0" name=""/>
        <dsp:cNvSpPr/>
      </dsp:nvSpPr>
      <dsp:spPr>
        <a:xfrm>
          <a:off x="569079" y="2397114"/>
          <a:ext cx="2072362" cy="12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Weekly/Monthly Spreadsheet return to CHIS to maintain imms records and update GP’s (review of a CSV file)</a:t>
          </a:r>
          <a:endParaRPr lang="en-US" sz="1100" kern="1200" dirty="0"/>
        </a:p>
      </dsp:txBody>
      <dsp:txXfrm>
        <a:off x="569079" y="2397114"/>
        <a:ext cx="2072362" cy="1215000"/>
      </dsp:txXfrm>
    </dsp:sp>
    <dsp:sp modelId="{ECD1526C-C698-43BB-94C0-04DB1BE92227}">
      <dsp:nvSpPr>
        <dsp:cNvPr id="0" name=""/>
        <dsp:cNvSpPr/>
      </dsp:nvSpPr>
      <dsp:spPr>
        <a:xfrm>
          <a:off x="3408216" y="739224"/>
          <a:ext cx="1264141" cy="12641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2FDA64-579E-4627-B810-D98C40BFDE59}">
      <dsp:nvSpPr>
        <dsp:cNvPr id="0" name=""/>
        <dsp:cNvSpPr/>
      </dsp:nvSpPr>
      <dsp:spPr>
        <a:xfrm>
          <a:off x="3677623" y="1008631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418B37-C6E4-4F3F-9EC8-EE5542605A2A}">
      <dsp:nvSpPr>
        <dsp:cNvPr id="0" name=""/>
        <dsp:cNvSpPr/>
      </dsp:nvSpPr>
      <dsp:spPr>
        <a:xfrm>
          <a:off x="3004105" y="2397114"/>
          <a:ext cx="2072362" cy="12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Monthly update to a Schedule 6 / spreadsheet format for the commissioning team overview</a:t>
          </a:r>
          <a:endParaRPr lang="en-US" sz="1100" kern="1200" dirty="0"/>
        </a:p>
      </dsp:txBody>
      <dsp:txXfrm>
        <a:off x="3004105" y="2397114"/>
        <a:ext cx="2072362" cy="1215000"/>
      </dsp:txXfrm>
    </dsp:sp>
    <dsp:sp modelId="{E07ED80A-7A8E-412F-B631-71B9D080306E}">
      <dsp:nvSpPr>
        <dsp:cNvPr id="0" name=""/>
        <dsp:cNvSpPr/>
      </dsp:nvSpPr>
      <dsp:spPr>
        <a:xfrm>
          <a:off x="5843242" y="739224"/>
          <a:ext cx="1264141" cy="12641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AB12E2-46AA-4385-83BD-0F268DEA16EE}">
      <dsp:nvSpPr>
        <dsp:cNvPr id="0" name=""/>
        <dsp:cNvSpPr/>
      </dsp:nvSpPr>
      <dsp:spPr>
        <a:xfrm>
          <a:off x="6112649" y="1008631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D8B16-40B6-4BCD-8BF8-700AD4B66E76}">
      <dsp:nvSpPr>
        <dsp:cNvPr id="0" name=""/>
        <dsp:cNvSpPr/>
      </dsp:nvSpPr>
      <dsp:spPr>
        <a:xfrm>
          <a:off x="5439131" y="2397114"/>
          <a:ext cx="2072362" cy="12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Vaccination status will be updated from the paper consents and the e-consent system within 3 working days onto systm1 / shared to GP (to be reviewed on best route for this)</a:t>
          </a:r>
          <a:endParaRPr lang="en-US" sz="1100" kern="1200" dirty="0"/>
        </a:p>
      </dsp:txBody>
      <dsp:txXfrm>
        <a:off x="5439131" y="2397114"/>
        <a:ext cx="2072362" cy="1215000"/>
      </dsp:txXfrm>
    </dsp:sp>
    <dsp:sp modelId="{1AE82C4E-E622-4846-A253-E986C48A560E}">
      <dsp:nvSpPr>
        <dsp:cNvPr id="0" name=""/>
        <dsp:cNvSpPr/>
      </dsp:nvSpPr>
      <dsp:spPr>
        <a:xfrm>
          <a:off x="8278268" y="739224"/>
          <a:ext cx="1264141" cy="126414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520E2-AA18-415F-87A2-BF0393691B52}">
      <dsp:nvSpPr>
        <dsp:cNvPr id="0" name=""/>
        <dsp:cNvSpPr/>
      </dsp:nvSpPr>
      <dsp:spPr>
        <a:xfrm>
          <a:off x="8547675" y="1008631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3F0BF-D433-4798-83E7-804B1B99CB0F}">
      <dsp:nvSpPr>
        <dsp:cNvPr id="0" name=""/>
        <dsp:cNvSpPr/>
      </dsp:nvSpPr>
      <dsp:spPr>
        <a:xfrm>
          <a:off x="7874157" y="2397114"/>
          <a:ext cx="2072362" cy="12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 dirty="0"/>
            <a:t>CSV file for weekly MMR folder </a:t>
          </a:r>
          <a:endParaRPr lang="en-US" sz="1100" kern="1200" dirty="0"/>
        </a:p>
      </dsp:txBody>
      <dsp:txXfrm>
        <a:off x="7874157" y="2397114"/>
        <a:ext cx="2072362" cy="121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02701-B331-4660-E99E-61C8933CA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B6EED-5AAB-61F6-71AA-86531172D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B0937-4A20-5F82-B4B7-B5E1FC089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98C99-D8CD-9C92-2851-7552927E3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5417E-BD7A-F87D-4865-69E4E4AA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18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616D7-3F26-9372-F140-647A235FA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37C3F-C631-683A-7C43-8002559E7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52B1E-F335-01FA-E305-9F452D8E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CC788-4088-50C1-A0CD-4A31D6CC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F2A4D-1D35-0C2B-BC4A-88757DEE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41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A6CF8-1AD7-1D51-ABBC-09DE5C9FD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BC221-F1DC-4D46-8BA0-7F914675B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5C74B-00F5-6A90-7684-42BD8F0BC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4E2ED-22A8-2141-A8DF-2B6A32070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BDEFA-DDBD-B617-6BA9-25A2CCD72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63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626B6-67E3-4F5F-7B6B-E91A0F7D9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A6564-900D-CB4F-D65E-06702EC77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0C74C-F1BE-C9AE-B5FC-889C5B66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6016B-05B8-7C67-AA08-39534FD84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5412F-4C08-B284-5BC8-AFC7E7CED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624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5C2F0-38FD-0D45-C857-4B543E7F2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31057-919E-9E1E-A2BB-CE7085345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6FAEC-5D5C-6174-4511-9DDC769D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55692-59B2-FBA3-89D1-47FB677F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1B9E1-CDEF-FBCF-8503-9182C051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85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948AE-AF12-2CE4-CCFD-D3A2438F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584C8-EFB6-9A2A-6B22-5A586850E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5F2AB-DD70-2153-CDC7-9094BF923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A15FA-1307-6E94-7EF0-A76F3AE6D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AEC5A8-46A8-2091-A628-FDAEF7CD1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04DA52-8C81-0994-6D74-D31C54FCA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75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B1D3-5C5A-AD86-FE58-1466C883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31B42-B12C-1EEA-CF6F-1B58FF095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F682B-BA8F-89BA-EAD8-29D6BC3CE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BA36A1-3370-F508-38D5-CFE2A36E5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0722E-1308-7BB5-206A-207F0ADC3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8C144-6C04-EEAA-BDBB-FFAFCCDB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E506AB-E13B-452E-84B4-E395AB30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56953C-E5B5-1B80-3B70-7AD3A052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55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6AEF2-35BB-2E76-9FA0-341D3EE9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913DB4-3044-E10D-C998-96AE2A71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E69CBE-6B8C-2A86-C1FD-D49BC62D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0ADF7-1320-EC6E-382B-8273D6DF0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02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A98FA-F4F8-1039-100A-19AA5941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9F91E0-F937-D415-F0F3-15CDFE19F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62AB5-23D0-6D96-0722-E4A12542F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4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8BC25-DBB0-1E63-BB18-A9495BB5F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28F0C-EFBF-EC18-F845-06E7E9B97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FA3EF4-8717-6B51-B942-CC70DEA1A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6ADEA-B00C-0397-3650-BD1AC870C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79EDE-5EA5-CA08-F95F-CE6C55494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409FD-84ED-21F6-5D5A-B7968324E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018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3B55-40FE-E8A7-158E-9B4B8710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452045-9C6B-1020-D611-DA05BC0A0C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64FE2-65DD-DF01-D6FF-ACE3CD0DD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7C776-4427-0AF4-1056-DBC56F6D9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A26B5-2252-DCB7-C30D-B1C5E40C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E9F66-D592-4B43-BF9A-2F19661ED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196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74F5F7-2A76-A07A-5BF5-12468D700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CEF08-587D-51E6-DC12-A360FCEB0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FC7CC-4DB4-CE7E-EC5C-C3B51D6BCB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00B74-0383-4737-A519-BD3C19ADCB39}" type="datetimeFigureOut">
              <a:rPr lang="en-GB" smtClean="0"/>
              <a:t>03/08/2023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19F59-9FBC-E999-3922-2831C892C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75703-9F75-F9A7-AA1D-0E807248AE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E9A19-7DDB-4EFA-8DBD-DEEE328F295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61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F5D5B-94BE-5D8B-80BF-19737441E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3505" y="798877"/>
            <a:ext cx="10695028" cy="2697895"/>
          </a:xfrm>
        </p:spPr>
        <p:txBody>
          <a:bodyPr/>
          <a:lstStyle/>
          <a:p>
            <a:pPr algn="r" defTabSz="1060704"/>
            <a:r>
              <a:rPr lang="en-US" sz="696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         </a:t>
            </a:r>
            <a:r>
              <a:rPr lang="en-US" sz="1624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Providing NHS Services</a:t>
            </a:r>
            <a:endParaRPr lang="en-GB" sz="1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615F1-0575-2700-1C95-5713275E9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505" y="4388024"/>
            <a:ext cx="10695028" cy="1671098"/>
          </a:xfrm>
        </p:spPr>
        <p:txBody>
          <a:bodyPr>
            <a:normAutofit fontScale="77500" lnSpcReduction="20000"/>
          </a:bodyPr>
          <a:lstStyle/>
          <a:p>
            <a:pPr defTabSz="1060704">
              <a:spcBef>
                <a:spcPts val="1160"/>
              </a:spcBef>
            </a:pPr>
            <a:r>
              <a:rPr lang="en-GB" sz="464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Greater Manchester Primary School </a:t>
            </a:r>
          </a:p>
          <a:p>
            <a:pPr defTabSz="1060704">
              <a:spcBef>
                <a:spcPts val="1160"/>
              </a:spcBef>
            </a:pPr>
            <a:r>
              <a:rPr lang="en-GB" sz="464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MMR Plan</a:t>
            </a:r>
          </a:p>
          <a:p>
            <a:pPr defTabSz="1060704">
              <a:spcBef>
                <a:spcPts val="1160"/>
              </a:spcBef>
            </a:pPr>
            <a:r>
              <a:rPr lang="en-GB" sz="464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August 2023 to February 2024</a:t>
            </a:r>
            <a:endParaRPr lang="en-GB" sz="4000" b="1" dirty="0"/>
          </a:p>
        </p:txBody>
      </p:sp>
      <p:pic>
        <p:nvPicPr>
          <p:cNvPr id="5" name="Picture 4" descr="A logo of a medical company&#10;&#10;Description automatically generated">
            <a:extLst>
              <a:ext uri="{FF2B5EF4-FFF2-40B4-BE49-F238E27FC236}">
                <a16:creationId xmlns:a16="http://schemas.microsoft.com/office/drawing/2014/main" id="{3721BDA5-6269-743B-3689-759626529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798877"/>
            <a:ext cx="7161806" cy="2540069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83785B1E-992D-83A1-1F36-F694F3AF7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838" y="1231505"/>
            <a:ext cx="2883201" cy="116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6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4F560-E7B4-E1A1-7312-C38DE7F49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GB" b="1" dirty="0"/>
              <a:t>Overview of GM Cohort &amp; Schools for MMR </a:t>
            </a:r>
          </a:p>
        </p:txBody>
      </p:sp>
      <p:graphicFrame>
        <p:nvGraphicFramePr>
          <p:cNvPr id="46" name="Content Placeholder 2">
            <a:extLst>
              <a:ext uri="{FF2B5EF4-FFF2-40B4-BE49-F238E27FC236}">
                <a16:creationId xmlns:a16="http://schemas.microsoft.com/office/drawing/2014/main" id="{84E3CF3C-A8F7-BEB1-C114-7E6A82C1F2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4759403"/>
              </p:ext>
            </p:extLst>
          </p:nvPr>
        </p:nvGraphicFramePr>
        <p:xfrm>
          <a:off x="838200" y="1926266"/>
          <a:ext cx="11211560" cy="4675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96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E9F3C-B858-D3AE-3615-50EEC5A0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MMR Consent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F68130-DAD3-1B6F-92FC-F7723F5456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190814"/>
              </p:ext>
            </p:extLst>
          </p:nvPr>
        </p:nvGraphicFramePr>
        <p:xfrm>
          <a:off x="838200" y="1504950"/>
          <a:ext cx="10515600" cy="498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336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B985F100-85B1-7525-A9AB-0332F9F2A5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9133263"/>
              </p:ext>
            </p:extLst>
          </p:nvPr>
        </p:nvGraphicFramePr>
        <p:xfrm>
          <a:off x="838200" y="1248508"/>
          <a:ext cx="10410825" cy="5372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8B862FD-3894-B6A9-A4A8-7C5E9AD2A7FE}"/>
              </a:ext>
            </a:extLst>
          </p:cNvPr>
          <p:cNvSpPr txBox="1"/>
          <p:nvPr/>
        </p:nvSpPr>
        <p:spPr>
          <a:xfrm>
            <a:off x="870438" y="694592"/>
            <a:ext cx="839665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GB" sz="4400" b="1" dirty="0">
                <a:latin typeface="+mj-lt"/>
                <a:ea typeface="+mj-ea"/>
                <a:cs typeface="+mj-cs"/>
              </a:rPr>
              <a:t>Delivery timeline and plan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67AD69-0264-E522-70D2-8B1AB6844187}"/>
              </a:ext>
            </a:extLst>
          </p:cNvPr>
          <p:cNvSpPr txBox="1"/>
          <p:nvPr/>
        </p:nvSpPr>
        <p:spPr>
          <a:xfrm>
            <a:off x="2562227" y="1336265"/>
            <a:ext cx="2119492" cy="1227947"/>
          </a:xfrm>
          <a:prstGeom prst="rect">
            <a:avLst/>
          </a:prstGeom>
          <a:solidFill>
            <a:srgbClr val="4472C4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204753" tIns="214924" rIns="204753" bIns="214924" numCol="1" spcCol="1270" anchor="ctr" anchorCtr="0">
            <a:no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1. Schedule of school visits (in line with MMR uptake data) to be shared with GM SIT and localities.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A3D8F3-541B-F0AE-A597-C114896AC545}"/>
              </a:ext>
            </a:extLst>
          </p:cNvPr>
          <p:cNvSpPr txBox="1"/>
          <p:nvPr/>
        </p:nvSpPr>
        <p:spPr>
          <a:xfrm>
            <a:off x="5380711" y="1716097"/>
            <a:ext cx="1894743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2. Plan the delivery with localities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63BE88-39A0-1CC0-F35B-8EC502A55CAE}"/>
              </a:ext>
            </a:extLst>
          </p:cNvPr>
          <p:cNvCxnSpPr>
            <a:endCxn id="5" idx="1"/>
          </p:cNvCxnSpPr>
          <p:nvPr/>
        </p:nvCxnSpPr>
        <p:spPr>
          <a:xfrm>
            <a:off x="4681719" y="1946929"/>
            <a:ext cx="69899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FB7B93CB-939C-F77E-6079-66661A54CE2C}"/>
              </a:ext>
            </a:extLst>
          </p:cNvPr>
          <p:cNvCxnSpPr>
            <a:cxnSpLocks/>
          </p:cNvCxnSpPr>
          <p:nvPr/>
        </p:nvCxnSpPr>
        <p:spPr>
          <a:xfrm rot="10800000" flipV="1">
            <a:off x="1635370" y="2177762"/>
            <a:ext cx="4692715" cy="550606"/>
          </a:xfrm>
          <a:prstGeom prst="bentConnector3">
            <a:avLst>
              <a:gd name="adj1" fmla="val -2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33237E7-869A-9722-424B-0DF8CC86BCE3}"/>
              </a:ext>
            </a:extLst>
          </p:cNvPr>
          <p:cNvCxnSpPr/>
          <p:nvPr/>
        </p:nvCxnSpPr>
        <p:spPr>
          <a:xfrm>
            <a:off x="1652954" y="2728368"/>
            <a:ext cx="0" cy="155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9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A5513-6C19-FA28-900C-F5190D2E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Data Recording and Sharing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F1DFBECA-32EF-DE8C-83D3-28623B9AF3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1261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917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B04AD-5863-7A17-9ABB-4EFCAF4A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GMSIT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0305-9259-C8D1-D9DD-1991BA4C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Discuss and agree the proposed delivery model with SROs (26/7/23) and make any amendments before 28/7/23. Public Health and Intrahealth to agree financial model and contract. </a:t>
            </a:r>
          </a:p>
          <a:p>
            <a:r>
              <a:rPr lang="en-GB" dirty="0"/>
              <a:t>Internal planning and scheduling from Intrahealth. To share the schedules with GM SIT and SROs (August). Intrahealth to link with SROs for support with engagement and promotion with schools. </a:t>
            </a:r>
          </a:p>
          <a:p>
            <a:r>
              <a:rPr lang="en-GB" dirty="0"/>
              <a:t>CHIS and Intrahealth to work together re: data requirements. (August)</a:t>
            </a:r>
          </a:p>
          <a:p>
            <a:r>
              <a:rPr lang="en-GB" dirty="0"/>
              <a:t>GM SIT to circulate comms to primary care. </a:t>
            </a:r>
          </a:p>
          <a:p>
            <a:r>
              <a:rPr lang="en-GB" dirty="0"/>
              <a:t>GM SIT to share monthly progress reports with SROs. SROs to link directly with Intrahealth to discuss next steps, delivery and any queries following reports. </a:t>
            </a:r>
          </a:p>
        </p:txBody>
      </p:sp>
    </p:spTree>
    <p:extLst>
      <p:ext uri="{BB962C8B-B14F-4D97-AF65-F5344CB8AC3E}">
        <p14:creationId xmlns:p14="http://schemas.microsoft.com/office/powerpoint/2010/main" val="2209162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Review_x0020_Date xmlns="d9d73d51-d5bc-4490-a8cc-64d903ea9352" xsi:nil="true"/>
    <TaxCatchAll xmlns="cccaf3ac-2de9-44d4-aa31-54302fceb5f7" xsi:nil="true"/>
    <lcf76f155ced4ddcb4097134ff3c332f xmlns="d9d73d51-d5bc-4490-a8cc-64d903ea935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7A7739EA519941BA71F67FAE40F530" ma:contentTypeVersion="46" ma:contentTypeDescription="Create a new document." ma:contentTypeScope="" ma:versionID="c6eb0357b85e92d24da8b1932b0bee6d">
  <xsd:schema xmlns:xsd="http://www.w3.org/2001/XMLSchema" xmlns:xs="http://www.w3.org/2001/XMLSchema" xmlns:p="http://schemas.microsoft.com/office/2006/metadata/properties" xmlns:ns1="http://schemas.microsoft.com/sharepoint/v3" xmlns:ns2="d9d73d51-d5bc-4490-a8cc-64d903ea9352" xmlns:ns3="cccaf3ac-2de9-44d4-aa31-54302fceb5f7" targetNamespace="http://schemas.microsoft.com/office/2006/metadata/properties" ma:root="true" ma:fieldsID="592ec81058e083ce09ed98c3a680f379" ns1:_="" ns2:_="" ns3:_="">
    <xsd:import namespace="http://schemas.microsoft.com/sharepoint/v3"/>
    <xsd:import namespace="d9d73d51-d5bc-4490-a8cc-64d903ea9352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Review_x0020_Date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d73d51-d5bc-4490-a8cc-64d903ea9352" elementFormDefault="qualified">
    <xsd:import namespace="http://schemas.microsoft.com/office/2006/documentManagement/types"/>
    <xsd:import namespace="http://schemas.microsoft.com/office/infopath/2007/PartnerControls"/>
    <xsd:element name="Review_x0020_Date" ma:index="10" nillable="true" ma:displayName="Review date" ma:indexed="true" ma:internalName="Review_x0020_Dat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9e7aeeb-8726-425c-a44d-bacd1678f60f}" ma:internalName="TaxCatchAll" ma:showField="CatchAllData" ma:web="0a56483d-a880-4a60-be9b-4a1713a4b0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44AB0F-A86A-4E6C-B25C-115A622CF7EA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cccaf3ac-2de9-44d4-aa31-54302fceb5f7"/>
    <ds:schemaRef ds:uri="d9d73d51-d5bc-4490-a8cc-64d903ea9352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EBCE3A2-4268-48B1-9DB6-F43730E1B7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6A817-6C27-4DCF-8912-E389188F3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d73d51-d5bc-4490-a8cc-64d903ea9352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565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         Providing NHS Services</vt:lpstr>
      <vt:lpstr>Overview of GM Cohort &amp; Schools for MMR </vt:lpstr>
      <vt:lpstr>MMR Consent</vt:lpstr>
      <vt:lpstr>PowerPoint Presentation</vt:lpstr>
      <vt:lpstr>Data Recording and Sharing</vt:lpstr>
      <vt:lpstr>GMSIT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Providing NHS Services</dc:title>
  <dc:creator>Laura De Courcy Davies</dc:creator>
  <cp:lastModifiedBy>Laura De Courcy Davies</cp:lastModifiedBy>
  <cp:revision>11</cp:revision>
  <dcterms:created xsi:type="dcterms:W3CDTF">2023-07-21T11:34:50Z</dcterms:created>
  <dcterms:modified xsi:type="dcterms:W3CDTF">2023-08-03T11:48:07Z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0x010100BB7A7739EA519941BA71F67FAE40F530</vt:lpwstr>
  </property>
  <property fmtid="{D5CDD505-2E9C-101B-9397-08002B2CF9AE}" pid="3" name="MediaServiceImageTags">
    <vt:lpwstr/>
  </property>
</Properties>
</file>