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y Livesey" userId="b042db30-3b98-4061-bca2-3b4f75e1e1bc" providerId="ADAL" clId="{B60B4D8E-5688-4E1B-ACDE-2A34C5350095}"/>
    <pc:docChg chg="custSel modSld">
      <pc:chgData name="Lucy Livesey" userId="b042db30-3b98-4061-bca2-3b4f75e1e1bc" providerId="ADAL" clId="{B60B4D8E-5688-4E1B-ACDE-2A34C5350095}" dt="2023-03-14T22:03:31.783" v="333" actId="20577"/>
      <pc:docMkLst>
        <pc:docMk/>
      </pc:docMkLst>
      <pc:sldChg chg="modSp mod">
        <pc:chgData name="Lucy Livesey" userId="b042db30-3b98-4061-bca2-3b4f75e1e1bc" providerId="ADAL" clId="{B60B4D8E-5688-4E1B-ACDE-2A34C5350095}" dt="2023-03-14T22:03:31.783" v="333" actId="20577"/>
        <pc:sldMkLst>
          <pc:docMk/>
          <pc:sldMk cId="3577459584" sldId="258"/>
        </pc:sldMkLst>
        <pc:spChg chg="mod">
          <ac:chgData name="Lucy Livesey" userId="b042db30-3b98-4061-bca2-3b4f75e1e1bc" providerId="ADAL" clId="{B60B4D8E-5688-4E1B-ACDE-2A34C5350095}" dt="2023-03-14T22:03:31.783" v="333" actId="20577"/>
          <ac:spMkLst>
            <pc:docMk/>
            <pc:sldMk cId="3577459584" sldId="258"/>
            <ac:spMk id="3" creationId="{D8604D6F-3939-399E-A2FB-7B2224F503A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87144-6912-4306-871D-BE3CB433032B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4478D-8573-4145-B72B-4959EB9CF8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0798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87144-6912-4306-871D-BE3CB433032B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4478D-8573-4145-B72B-4959EB9CF8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458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87144-6912-4306-871D-BE3CB433032B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4478D-8573-4145-B72B-4959EB9CF818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90959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87144-6912-4306-871D-BE3CB433032B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4478D-8573-4145-B72B-4959EB9CF8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43369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87144-6912-4306-871D-BE3CB433032B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4478D-8573-4145-B72B-4959EB9CF818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40453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87144-6912-4306-871D-BE3CB433032B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4478D-8573-4145-B72B-4959EB9CF8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11314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87144-6912-4306-871D-BE3CB433032B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4478D-8573-4145-B72B-4959EB9CF8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95939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87144-6912-4306-871D-BE3CB433032B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4478D-8573-4145-B72B-4959EB9CF8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792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87144-6912-4306-871D-BE3CB433032B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4478D-8573-4145-B72B-4959EB9CF8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4788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87144-6912-4306-871D-BE3CB433032B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4478D-8573-4145-B72B-4959EB9CF8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9103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87144-6912-4306-871D-BE3CB433032B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4478D-8573-4145-B72B-4959EB9CF8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8285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87144-6912-4306-871D-BE3CB433032B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4478D-8573-4145-B72B-4959EB9CF8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998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87144-6912-4306-871D-BE3CB433032B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4478D-8573-4145-B72B-4959EB9CF8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3031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87144-6912-4306-871D-BE3CB433032B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4478D-8573-4145-B72B-4959EB9CF8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95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87144-6912-4306-871D-BE3CB433032B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4478D-8573-4145-B72B-4959EB9CF8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297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87144-6912-4306-871D-BE3CB433032B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4478D-8573-4145-B72B-4959EB9CF8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369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87144-6912-4306-871D-BE3CB433032B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974478D-8573-4145-B72B-4959EB9CF8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7253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app=desktop&amp;v=rQokX_BgPqU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laxwithlucy.co.uk/" TargetMode="External"/><Relationship Id="rId2" Type="http://schemas.openxmlformats.org/officeDocument/2006/relationships/hyperlink" Target="mailto:support@relaxwithlucy.co.u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vmbDagXnhL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37A2D-7FF9-59BD-0BA8-E0F93F93E5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Ellie’s Gift Project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9CD641-9BEA-1A4F-D08B-FEA3F3E0C1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Delivered by Relax With Lucy &amp; Co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522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3F682-E11A-D148-480C-8B8375847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Our Story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7559EE-C239-EEC9-E62B-598D1FD523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Lucy a mental health nurse experienced the loss of her baby Ellie in 2017 when she was advised her heart had not formed properly.</a:t>
            </a:r>
          </a:p>
          <a:p>
            <a:r>
              <a:rPr lang="en-US" dirty="0"/>
              <a:t>Lucy &amp; her husband had completed a hypnobirthing course which is a birth relaxation course before being told about their daughter's heart.</a:t>
            </a:r>
          </a:p>
          <a:p>
            <a:r>
              <a:rPr lang="en-US" dirty="0"/>
              <a:t>Lucy &amp; Rick had a termination for medical reasons due to the severity of Ellie's heart however decided to use hypnobirthing techniques to reduce anxiety.</a:t>
            </a:r>
          </a:p>
          <a:p>
            <a:r>
              <a:rPr lang="en-US" dirty="0"/>
              <a:t>They were able reduce anxiety and to ‘feel in control in a situation they had no control over’ and because of the techniques they were able to learn, they are now able to reflect positively on their daughter's birth.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3941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DEF18-F608-89E0-08F7-EF08834F3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Continued…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604D6F-3939-399E-A2FB-7B2224F503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Lucy took some time away from the NHS to set up her own wellbeing provision in the local community of Oldham. She also trained as a hypnobirthing teacher in her daughter's memory and delivered courses locally for a couple of years.</a:t>
            </a:r>
          </a:p>
          <a:p>
            <a:r>
              <a:rPr lang="en-US" dirty="0"/>
              <a:t>She reflected on her experience of losing Ellie and her birth and wanted to then create a provision for parents who are faced with the reality of going through a baby loss birth. </a:t>
            </a:r>
          </a:p>
          <a:p>
            <a:r>
              <a:rPr lang="en-US" dirty="0"/>
              <a:t>Lucy went on to create The Ellie’s Gift app, which is a baby loss app to help support families through the delivery of a baby that has died. </a:t>
            </a:r>
          </a:p>
          <a:p>
            <a:r>
              <a:rPr lang="en-US" dirty="0"/>
              <a:t>The app is targeted at families who are faced with the reality of delivering their baby that had died, its not specific to circumstance around type of loss or gestation.</a:t>
            </a:r>
          </a:p>
          <a:p>
            <a:r>
              <a:rPr lang="en-US" dirty="0"/>
              <a:t>Its also appropriate to sign post to families who need aftercare support following any type of baby loss at any gestation.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7459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7D495-7A24-6145-885F-97AB86B77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Ellie’s Gift App Features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FBBF41-170F-E5E7-1245-3262FB8B1F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Pre &amp; Post baby loss support in the form of videos/mp3 tracks and downloadable MP3’s, some examples include, breathing tutorials for contractions, relaxation audios to listen to during difficult procedures and ‘baby loss birth template’.</a:t>
            </a:r>
          </a:p>
          <a:p>
            <a:r>
              <a:rPr lang="en-US" dirty="0"/>
              <a:t>Pre-birth telephone baby loss support line (families can speak with a trained hypnobirthing baby loss professional who can guide them through birth relaxation techniques).</a:t>
            </a:r>
          </a:p>
          <a:p>
            <a:r>
              <a:rPr lang="en-US" dirty="0"/>
              <a:t>An events page so families can connect with in –person and online events.</a:t>
            </a:r>
          </a:p>
          <a:p>
            <a:r>
              <a:rPr lang="en-US" dirty="0"/>
              <a:t>Journalling tool to help families document thoughts feelings and emotions. </a:t>
            </a:r>
          </a:p>
          <a:p>
            <a:r>
              <a:rPr lang="en-US" dirty="0"/>
              <a:t>Access to other signposting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6929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AC83A-94B0-AD25-5B72-E19C8B11A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Ellie’s Gift Project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A61C64-2F24-8F27-9AA5-D40D65EBEA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 The Ellie’s Gift app</a:t>
            </a:r>
          </a:p>
          <a:p>
            <a:r>
              <a:rPr lang="en-US" dirty="0"/>
              <a:t>Pre- birth hypnobirthing telephone support line</a:t>
            </a:r>
          </a:p>
          <a:p>
            <a:r>
              <a:rPr lang="en-US" dirty="0"/>
              <a:t>Weekly Mindfulness drop-in sessions delivered on zoom</a:t>
            </a:r>
          </a:p>
          <a:p>
            <a:r>
              <a:rPr lang="en-US" dirty="0"/>
              <a:t>8 Week mindfulness in grief courses</a:t>
            </a:r>
          </a:p>
          <a:p>
            <a:r>
              <a:rPr lang="en-US" dirty="0"/>
              <a:t>Retreat fundraiser days</a:t>
            </a:r>
          </a:p>
          <a:p>
            <a:r>
              <a:rPr lang="en-US" dirty="0"/>
              <a:t>Mental Health First Aid Training to raise funds for our baby loss </a:t>
            </a:r>
            <a:r>
              <a:rPr lang="en-US" dirty="0" err="1"/>
              <a:t>provison</a:t>
            </a:r>
            <a:r>
              <a:rPr lang="en-US" dirty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5553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D67A1-C213-8FD7-3C66-CC23E2B2C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Take a walk Around Ellie’s Gift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3005D8-3373-E056-4AA7-5F535A832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The Ellie's Gift Baby Loss App - A Short Training Video – YouTube</a:t>
            </a:r>
            <a:endParaRPr lang="en-US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2459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14F04-43BA-D708-1CF4-3852CF45F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Pilot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06105-B659-9559-BE26-381FBACE47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app is first to be piloted at St Mary’s Hospital in Manchester with the support of Professor Alex </a:t>
            </a:r>
            <a:r>
              <a:rPr lang="en-US" dirty="0" err="1"/>
              <a:t>Heazell</a:t>
            </a:r>
            <a:r>
              <a:rPr lang="en-US" dirty="0"/>
              <a:t> and Victoria Holmes</a:t>
            </a:r>
          </a:p>
          <a:p>
            <a:r>
              <a:rPr lang="en-US" dirty="0"/>
              <a:t>Further plans following the success of the pilot, are to roll this provision out across the Trust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6362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AEF98-B492-3075-3738-33BE2BE47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Thankyou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22FFB-1685-BE73-A9B3-AFA50CC353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get in contact for more information at </a:t>
            </a:r>
            <a:r>
              <a:rPr lang="en-US" dirty="0">
                <a:hlinkClick r:id="rId2"/>
              </a:rPr>
              <a:t>support@relaxwithlucy.co.uk</a:t>
            </a:r>
            <a:endParaRPr lang="en-US" dirty="0"/>
          </a:p>
          <a:p>
            <a:r>
              <a:rPr lang="en-US" dirty="0"/>
              <a:t>Visit our website: </a:t>
            </a:r>
            <a:r>
              <a:rPr lang="en-US" dirty="0">
                <a:hlinkClick r:id="rId3"/>
              </a:rPr>
              <a:t>www.relaxwithlucy.co.uk</a:t>
            </a:r>
            <a:endParaRPr lang="en-US" dirty="0"/>
          </a:p>
          <a:p>
            <a:r>
              <a:rPr lang="en-US" dirty="0"/>
              <a:t>Find out about our Mindfulness in Grief project here -</a:t>
            </a:r>
            <a:r>
              <a:rPr lang="en-US" dirty="0">
                <a:hlinkClick r:id="rId4"/>
              </a:rPr>
              <a:t> Lucy's Story | A Breathworks Seed Funding Project - YouTube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09185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550</Words>
  <Application>Microsoft Office PowerPoint</Application>
  <PresentationFormat>Widescreen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Facet</vt:lpstr>
      <vt:lpstr>The Ellie’s Gift Project</vt:lpstr>
      <vt:lpstr>Our Story</vt:lpstr>
      <vt:lpstr>Continued…</vt:lpstr>
      <vt:lpstr>The Ellie’s Gift App Features</vt:lpstr>
      <vt:lpstr>The Ellie’s Gift Project</vt:lpstr>
      <vt:lpstr>Take a walk Around Ellie’s Gift</vt:lpstr>
      <vt:lpstr>The Pilot </vt:lpstr>
      <vt:lpstr>Thankyou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Ellie’s Gift Project</dc:title>
  <dc:creator>Lucy Livesey</dc:creator>
  <cp:lastModifiedBy>Lucy Livesey</cp:lastModifiedBy>
  <cp:revision>1</cp:revision>
  <dcterms:created xsi:type="dcterms:W3CDTF">2023-03-14T21:37:30Z</dcterms:created>
  <dcterms:modified xsi:type="dcterms:W3CDTF">2023-03-14T22:03:35Z</dcterms:modified>
</cp:coreProperties>
</file>