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3.xml" ContentType="application/vnd.openxmlformats-officedocument.them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3" r:id="rId1"/>
    <p:sldMasterId id="2147483767" r:id="rId2"/>
    <p:sldMasterId id="2147483648" r:id="rId3"/>
  </p:sldMasterIdLst>
  <p:sldIdLst>
    <p:sldId id="257" r:id="rId4"/>
    <p:sldId id="258" r:id="rId5"/>
    <p:sldId id="263" r:id="rId6"/>
    <p:sldId id="261" r:id="rId7"/>
    <p:sldId id="264" r:id="rId8"/>
    <p:sldId id="260" r:id="rId9"/>
  </p:sldIdLst>
  <p:sldSz cx="12192000" cy="6858000"/>
  <p:notesSz cx="6858000" cy="9144000"/>
  <p:defaultTextStyle>
    <a:defPPr>
      <a:defRPr lang="en-GB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A1293CE-6ED4-994E-79B4-6488E77226E8}" v="85" dt="2023-06-12T09:03:04.951"/>
    <p1510:client id="{0E80F6FF-DB4E-ED0D-8C61-9B5F634A8745}" v="1" dt="2023-06-09T10:02:10.141"/>
    <p1510:client id="{14143BBF-6837-3C74-AC57-57CC7ACFC569}" v="87" dt="2023-06-08T09:37:55.463"/>
    <p1510:client id="{2440CBF3-7F8F-0AB6-0434-1A5E09EB00CE}" v="33" dt="2023-06-07T08:27:39.415"/>
    <p1510:client id="{3F803FA5-70BC-CBB8-FE46-65ADAE240FBB}" v="149" dt="2023-06-09T09:24:17.827"/>
    <p1510:client id="{93E66F3B-33B2-A371-FB08-FB269F5B2A4A}" v="285" dt="2023-06-09T09:11:29.625"/>
    <p1510:client id="{9DDDB780-964D-3955-0176-156A5F75649B}" v="170" dt="2023-06-08T13:23:39.956"/>
    <p1510:client id="{9E6A9755-5366-782C-6F6B-DB381E44F902}" v="26" dt="2023-06-08T17:15:17.482"/>
    <p1510:client id="{B323FA2E-CB84-9497-D891-AED9C3CE06C6}" v="196" dt="2023-06-09T08:20:05.692"/>
    <p1510:client id="{CB5583ED-3B31-EF0D-E4BE-10C4F1D07472}" v="434" dt="2023-06-08T17:08:41.512"/>
    <p1510:client id="{CFB8ACF4-8A24-CB59-4D7A-A2C17EEE957B}" v="265" dt="2023-06-09T07:24:16.721"/>
    <p1510:client id="{F86616F7-AE7E-7C57-CDB6-24DEF9C41173}" v="423" dt="2023-06-11T15:06:04.763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972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186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viewProps" Target="viewProps.xml"/><Relationship Id="rId5" Type="http://schemas.openxmlformats.org/officeDocument/2006/relationships/slide" Target="slides/slide2.xml"/><Relationship Id="rId10" Type="http://schemas.openxmlformats.org/officeDocument/2006/relationships/presProps" Target="presProp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microsoft.com/office/2015/10/relationships/revisionInfo" Target="revisionInfo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jpeg"/><Relationship Id="rId7" Type="http://schemas.openxmlformats.org/officeDocument/2006/relationships/image" Target="../media/image7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png"/><Relationship Id="rId9" Type="http://schemas.openxmlformats.org/officeDocument/2006/relationships/image" Target="../media/image9.png"/></Relationships>
</file>

<file path=ppt/slideLayouts/_rels/slideLayout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11.jpeg"/><Relationship Id="rId7" Type="http://schemas.openxmlformats.org/officeDocument/2006/relationships/image" Target="../media/image15.jpeg"/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png"/><Relationship Id="rId9" Type="http://schemas.openxmlformats.org/officeDocument/2006/relationships/image" Target="../media/image9.png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9.png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9.png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GB" smtClean="0"/>
              <a:t>14/06/2023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853878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GB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GB" smtClean="0"/>
              <a:t>14/06/2023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029054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GB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GB" smtClean="0"/>
              <a:t>14/06/2023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7944565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>
            <a:extLst>
              <a:ext uri="{FF2B5EF4-FFF2-40B4-BE49-F238E27FC236}">
                <a16:creationId xmlns:a16="http://schemas.microsoft.com/office/drawing/2014/main" id="{05F0BF64-5AF0-4841-A8B2-BEC76DA743BC}"/>
              </a:ext>
            </a:extLst>
          </p:cNvPr>
          <p:cNvGrpSpPr/>
          <p:nvPr userDrawn="1"/>
        </p:nvGrpSpPr>
        <p:grpSpPr>
          <a:xfrm>
            <a:off x="5925848" y="0"/>
            <a:ext cx="6384579" cy="6966857"/>
            <a:chOff x="5925848" y="0"/>
            <a:chExt cx="6384579" cy="6966857"/>
          </a:xfrm>
        </p:grpSpPr>
        <p:pic>
          <p:nvPicPr>
            <p:cNvPr id="17" name="Picture Placeholder 12" descr="A person playing a guitar with a child sitting on a couch&#10;&#10;Description automatically generated with low confidence">
              <a:extLst>
                <a:ext uri="{FF2B5EF4-FFF2-40B4-BE49-F238E27FC236}">
                  <a16:creationId xmlns:a16="http://schemas.microsoft.com/office/drawing/2014/main" id="{316F1924-95A8-1E4B-AC2D-C58F001B1801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5925848" y="2199046"/>
              <a:ext cx="3194339" cy="2387599"/>
            </a:xfrm>
            <a:prstGeom prst="rect">
              <a:avLst/>
            </a:prstGeom>
          </p:spPr>
        </p:pic>
        <p:pic>
          <p:nvPicPr>
            <p:cNvPr id="18" name="Picture Placeholder 16">
              <a:extLst>
                <a:ext uri="{FF2B5EF4-FFF2-40B4-BE49-F238E27FC236}">
                  <a16:creationId xmlns:a16="http://schemas.microsoft.com/office/drawing/2014/main" id="{D70A4F37-8CE9-664F-B3E0-344C30563A7B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b="-1"/>
            <a:stretch/>
          </p:blipFill>
          <p:spPr>
            <a:xfrm>
              <a:off x="5925848" y="4579259"/>
              <a:ext cx="3194339" cy="2387598"/>
            </a:xfrm>
            <a:prstGeom prst="rect">
              <a:avLst/>
            </a:prstGeom>
          </p:spPr>
        </p:pic>
        <p:pic>
          <p:nvPicPr>
            <p:cNvPr id="19" name="Picture Placeholder 8">
              <a:extLst>
                <a:ext uri="{FF2B5EF4-FFF2-40B4-BE49-F238E27FC236}">
                  <a16:creationId xmlns:a16="http://schemas.microsoft.com/office/drawing/2014/main" id="{8E6015DD-ED1E-B145-8315-1E1A35B2D024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5925848" y="0"/>
              <a:ext cx="3194339" cy="2196271"/>
            </a:xfrm>
            <a:prstGeom prst="rect">
              <a:avLst/>
            </a:prstGeom>
          </p:spPr>
        </p:pic>
        <p:pic>
          <p:nvPicPr>
            <p:cNvPr id="20" name="Picture Placeholder 14">
              <a:extLst>
                <a:ext uri="{FF2B5EF4-FFF2-40B4-BE49-F238E27FC236}">
                  <a16:creationId xmlns:a16="http://schemas.microsoft.com/office/drawing/2014/main" id="{0B329AB2-904D-8B44-AA1B-7625AAE08B30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9116088" y="2199046"/>
              <a:ext cx="3194339" cy="2387599"/>
            </a:xfrm>
            <a:prstGeom prst="rect">
              <a:avLst/>
            </a:prstGeom>
          </p:spPr>
        </p:pic>
        <p:pic>
          <p:nvPicPr>
            <p:cNvPr id="21" name="Picture Placeholder 18" descr="A picture containing person, outdoor, building, ground&#10;&#10;Description automatically generated">
              <a:extLst>
                <a:ext uri="{FF2B5EF4-FFF2-40B4-BE49-F238E27FC236}">
                  <a16:creationId xmlns:a16="http://schemas.microsoft.com/office/drawing/2014/main" id="{72DB6E9D-6F7E-3B48-AEF7-32F7E9FD96CF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9116088" y="4579259"/>
              <a:ext cx="3194339" cy="2387598"/>
            </a:xfrm>
            <a:prstGeom prst="rect">
              <a:avLst/>
            </a:prstGeom>
          </p:spPr>
        </p:pic>
        <p:pic>
          <p:nvPicPr>
            <p:cNvPr id="22" name="Picture Placeholder 10">
              <a:extLst>
                <a:ext uri="{FF2B5EF4-FFF2-40B4-BE49-F238E27FC236}">
                  <a16:creationId xmlns:a16="http://schemas.microsoft.com/office/drawing/2014/main" id="{A75DC6C2-C594-8847-A2F1-A229F06955DD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7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9116088" y="0"/>
              <a:ext cx="3194339" cy="2196271"/>
            </a:xfrm>
            <a:prstGeom prst="rect">
              <a:avLst/>
            </a:prstGeom>
          </p:spPr>
        </p:pic>
      </p:grpSp>
      <p:sp>
        <p:nvSpPr>
          <p:cNvPr id="33" name="Rectangle 42">
            <a:extLst>
              <a:ext uri="{FF2B5EF4-FFF2-40B4-BE49-F238E27FC236}">
                <a16:creationId xmlns:a16="http://schemas.microsoft.com/office/drawing/2014/main" id="{7BDF18AF-65E3-0041-AADA-E3C3C3A1FD94}"/>
              </a:ext>
            </a:extLst>
          </p:cNvPr>
          <p:cNvSpPr/>
          <p:nvPr userDrawn="1"/>
        </p:nvSpPr>
        <p:spPr>
          <a:xfrm>
            <a:off x="853440" y="-20320"/>
            <a:ext cx="7248566" cy="6888480"/>
          </a:xfrm>
          <a:custGeom>
            <a:avLst/>
            <a:gdLst>
              <a:gd name="connsiteX0" fmla="*/ 0 w 5165766"/>
              <a:gd name="connsiteY0" fmla="*/ 0 h 6858000"/>
              <a:gd name="connsiteX1" fmla="*/ 5165766 w 5165766"/>
              <a:gd name="connsiteY1" fmla="*/ 0 h 6858000"/>
              <a:gd name="connsiteX2" fmla="*/ 5165766 w 5165766"/>
              <a:gd name="connsiteY2" fmla="*/ 6858000 h 6858000"/>
              <a:gd name="connsiteX3" fmla="*/ 0 w 5165766"/>
              <a:gd name="connsiteY3" fmla="*/ 6858000 h 6858000"/>
              <a:gd name="connsiteX4" fmla="*/ 0 w 5165766"/>
              <a:gd name="connsiteY4" fmla="*/ 0 h 6858000"/>
              <a:gd name="connsiteX0" fmla="*/ 0 w 5562006"/>
              <a:gd name="connsiteY0" fmla="*/ 20320 h 6878320"/>
              <a:gd name="connsiteX1" fmla="*/ 5562006 w 5562006"/>
              <a:gd name="connsiteY1" fmla="*/ 0 h 6878320"/>
              <a:gd name="connsiteX2" fmla="*/ 5165766 w 5562006"/>
              <a:gd name="connsiteY2" fmla="*/ 6878320 h 6878320"/>
              <a:gd name="connsiteX3" fmla="*/ 0 w 5562006"/>
              <a:gd name="connsiteY3" fmla="*/ 6878320 h 6878320"/>
              <a:gd name="connsiteX4" fmla="*/ 0 w 5562006"/>
              <a:gd name="connsiteY4" fmla="*/ 20320 h 6878320"/>
              <a:gd name="connsiteX0" fmla="*/ 0 w 5562006"/>
              <a:gd name="connsiteY0" fmla="*/ 20320 h 6878320"/>
              <a:gd name="connsiteX1" fmla="*/ 5562006 w 5562006"/>
              <a:gd name="connsiteY1" fmla="*/ 0 h 6878320"/>
              <a:gd name="connsiteX2" fmla="*/ 5165766 w 5562006"/>
              <a:gd name="connsiteY2" fmla="*/ 6878320 h 6878320"/>
              <a:gd name="connsiteX3" fmla="*/ 0 w 5562006"/>
              <a:gd name="connsiteY3" fmla="*/ 6878320 h 6878320"/>
              <a:gd name="connsiteX4" fmla="*/ 0 w 5562006"/>
              <a:gd name="connsiteY4" fmla="*/ 20320 h 6878320"/>
              <a:gd name="connsiteX0" fmla="*/ 0 w 7009395"/>
              <a:gd name="connsiteY0" fmla="*/ 20320 h 6888480"/>
              <a:gd name="connsiteX1" fmla="*/ 5562006 w 7009395"/>
              <a:gd name="connsiteY1" fmla="*/ 0 h 6888480"/>
              <a:gd name="connsiteX2" fmla="*/ 7004726 w 7009395"/>
              <a:gd name="connsiteY2" fmla="*/ 6888480 h 6888480"/>
              <a:gd name="connsiteX3" fmla="*/ 0 w 7009395"/>
              <a:gd name="connsiteY3" fmla="*/ 6878320 h 6888480"/>
              <a:gd name="connsiteX4" fmla="*/ 0 w 7009395"/>
              <a:gd name="connsiteY4" fmla="*/ 20320 h 6888480"/>
              <a:gd name="connsiteX0" fmla="*/ 0 w 7004726"/>
              <a:gd name="connsiteY0" fmla="*/ 20320 h 6888480"/>
              <a:gd name="connsiteX1" fmla="*/ 5562006 w 7004726"/>
              <a:gd name="connsiteY1" fmla="*/ 0 h 6888480"/>
              <a:gd name="connsiteX2" fmla="*/ 7004726 w 7004726"/>
              <a:gd name="connsiteY2" fmla="*/ 6888480 h 6888480"/>
              <a:gd name="connsiteX3" fmla="*/ 0 w 7004726"/>
              <a:gd name="connsiteY3" fmla="*/ 6878320 h 6888480"/>
              <a:gd name="connsiteX4" fmla="*/ 0 w 7004726"/>
              <a:gd name="connsiteY4" fmla="*/ 20320 h 6888480"/>
              <a:gd name="connsiteX0" fmla="*/ 0 w 7004726"/>
              <a:gd name="connsiteY0" fmla="*/ 20320 h 6888480"/>
              <a:gd name="connsiteX1" fmla="*/ 5562006 w 7004726"/>
              <a:gd name="connsiteY1" fmla="*/ 0 h 6888480"/>
              <a:gd name="connsiteX2" fmla="*/ 7004726 w 7004726"/>
              <a:gd name="connsiteY2" fmla="*/ 6888480 h 6888480"/>
              <a:gd name="connsiteX3" fmla="*/ 0 w 7004726"/>
              <a:gd name="connsiteY3" fmla="*/ 6878320 h 6888480"/>
              <a:gd name="connsiteX4" fmla="*/ 0 w 7004726"/>
              <a:gd name="connsiteY4" fmla="*/ 20320 h 6888480"/>
              <a:gd name="connsiteX0" fmla="*/ 0 w 7004726"/>
              <a:gd name="connsiteY0" fmla="*/ 20320 h 6888480"/>
              <a:gd name="connsiteX1" fmla="*/ 5562006 w 7004726"/>
              <a:gd name="connsiteY1" fmla="*/ 0 h 6888480"/>
              <a:gd name="connsiteX2" fmla="*/ 7004726 w 7004726"/>
              <a:gd name="connsiteY2" fmla="*/ 6888480 h 6888480"/>
              <a:gd name="connsiteX3" fmla="*/ 0 w 7004726"/>
              <a:gd name="connsiteY3" fmla="*/ 6878320 h 6888480"/>
              <a:gd name="connsiteX4" fmla="*/ 0 w 7004726"/>
              <a:gd name="connsiteY4" fmla="*/ 20320 h 6888480"/>
              <a:gd name="connsiteX0" fmla="*/ 0 w 7004726"/>
              <a:gd name="connsiteY0" fmla="*/ 20320 h 6888480"/>
              <a:gd name="connsiteX1" fmla="*/ 5562006 w 7004726"/>
              <a:gd name="connsiteY1" fmla="*/ 0 h 6888480"/>
              <a:gd name="connsiteX2" fmla="*/ 7004726 w 7004726"/>
              <a:gd name="connsiteY2" fmla="*/ 6888480 h 6888480"/>
              <a:gd name="connsiteX3" fmla="*/ 0 w 7004726"/>
              <a:gd name="connsiteY3" fmla="*/ 6878320 h 6888480"/>
              <a:gd name="connsiteX4" fmla="*/ 0 w 7004726"/>
              <a:gd name="connsiteY4" fmla="*/ 20320 h 6888480"/>
              <a:gd name="connsiteX0" fmla="*/ 0 w 7004726"/>
              <a:gd name="connsiteY0" fmla="*/ 20320 h 6888480"/>
              <a:gd name="connsiteX1" fmla="*/ 5562006 w 7004726"/>
              <a:gd name="connsiteY1" fmla="*/ 0 h 6888480"/>
              <a:gd name="connsiteX2" fmla="*/ 7004726 w 7004726"/>
              <a:gd name="connsiteY2" fmla="*/ 6888480 h 6888480"/>
              <a:gd name="connsiteX3" fmla="*/ 0 w 7004726"/>
              <a:gd name="connsiteY3" fmla="*/ 6878320 h 6888480"/>
              <a:gd name="connsiteX4" fmla="*/ 0 w 7004726"/>
              <a:gd name="connsiteY4" fmla="*/ 20320 h 6888480"/>
              <a:gd name="connsiteX0" fmla="*/ 0 w 7004726"/>
              <a:gd name="connsiteY0" fmla="*/ 20320 h 6888480"/>
              <a:gd name="connsiteX1" fmla="*/ 5562006 w 7004726"/>
              <a:gd name="connsiteY1" fmla="*/ 0 h 6888480"/>
              <a:gd name="connsiteX2" fmla="*/ 7004726 w 7004726"/>
              <a:gd name="connsiteY2" fmla="*/ 6888480 h 6888480"/>
              <a:gd name="connsiteX3" fmla="*/ 0 w 7004726"/>
              <a:gd name="connsiteY3" fmla="*/ 6878320 h 6888480"/>
              <a:gd name="connsiteX4" fmla="*/ 0 w 7004726"/>
              <a:gd name="connsiteY4" fmla="*/ 20320 h 6888480"/>
              <a:gd name="connsiteX0" fmla="*/ 0 w 7004726"/>
              <a:gd name="connsiteY0" fmla="*/ 20320 h 6888480"/>
              <a:gd name="connsiteX1" fmla="*/ 5562006 w 7004726"/>
              <a:gd name="connsiteY1" fmla="*/ 0 h 6888480"/>
              <a:gd name="connsiteX2" fmla="*/ 7004726 w 7004726"/>
              <a:gd name="connsiteY2" fmla="*/ 6888480 h 6888480"/>
              <a:gd name="connsiteX3" fmla="*/ 0 w 7004726"/>
              <a:gd name="connsiteY3" fmla="*/ 6878320 h 6888480"/>
              <a:gd name="connsiteX4" fmla="*/ 0 w 7004726"/>
              <a:gd name="connsiteY4" fmla="*/ 20320 h 6888480"/>
              <a:gd name="connsiteX0" fmla="*/ 0 w 7004726"/>
              <a:gd name="connsiteY0" fmla="*/ 20320 h 6888480"/>
              <a:gd name="connsiteX1" fmla="*/ 5562006 w 7004726"/>
              <a:gd name="connsiteY1" fmla="*/ 0 h 6888480"/>
              <a:gd name="connsiteX2" fmla="*/ 7004726 w 7004726"/>
              <a:gd name="connsiteY2" fmla="*/ 6888480 h 6888480"/>
              <a:gd name="connsiteX3" fmla="*/ 0 w 7004726"/>
              <a:gd name="connsiteY3" fmla="*/ 6878320 h 6888480"/>
              <a:gd name="connsiteX4" fmla="*/ 0 w 7004726"/>
              <a:gd name="connsiteY4" fmla="*/ 20320 h 6888480"/>
              <a:gd name="connsiteX0" fmla="*/ 0 w 7004726"/>
              <a:gd name="connsiteY0" fmla="*/ 20320 h 6888480"/>
              <a:gd name="connsiteX1" fmla="*/ 5562006 w 7004726"/>
              <a:gd name="connsiteY1" fmla="*/ 0 h 6888480"/>
              <a:gd name="connsiteX2" fmla="*/ 7004726 w 7004726"/>
              <a:gd name="connsiteY2" fmla="*/ 6888480 h 6888480"/>
              <a:gd name="connsiteX3" fmla="*/ 0 w 7004726"/>
              <a:gd name="connsiteY3" fmla="*/ 6878320 h 6888480"/>
              <a:gd name="connsiteX4" fmla="*/ 0 w 7004726"/>
              <a:gd name="connsiteY4" fmla="*/ 20320 h 6888480"/>
              <a:gd name="connsiteX0" fmla="*/ 0 w 7004726"/>
              <a:gd name="connsiteY0" fmla="*/ 20320 h 6888480"/>
              <a:gd name="connsiteX1" fmla="*/ 5562006 w 7004726"/>
              <a:gd name="connsiteY1" fmla="*/ 0 h 6888480"/>
              <a:gd name="connsiteX2" fmla="*/ 7004726 w 7004726"/>
              <a:gd name="connsiteY2" fmla="*/ 6888480 h 6888480"/>
              <a:gd name="connsiteX3" fmla="*/ 0 w 7004726"/>
              <a:gd name="connsiteY3" fmla="*/ 6878320 h 6888480"/>
              <a:gd name="connsiteX4" fmla="*/ 0 w 7004726"/>
              <a:gd name="connsiteY4" fmla="*/ 20320 h 6888480"/>
              <a:gd name="connsiteX0" fmla="*/ 0 w 7004726"/>
              <a:gd name="connsiteY0" fmla="*/ 20320 h 6888480"/>
              <a:gd name="connsiteX1" fmla="*/ 5562006 w 7004726"/>
              <a:gd name="connsiteY1" fmla="*/ 0 h 6888480"/>
              <a:gd name="connsiteX2" fmla="*/ 7004726 w 7004726"/>
              <a:gd name="connsiteY2" fmla="*/ 6888480 h 6888480"/>
              <a:gd name="connsiteX3" fmla="*/ 0 w 7004726"/>
              <a:gd name="connsiteY3" fmla="*/ 6878320 h 6888480"/>
              <a:gd name="connsiteX4" fmla="*/ 0 w 7004726"/>
              <a:gd name="connsiteY4" fmla="*/ 20320 h 6888480"/>
              <a:gd name="connsiteX0" fmla="*/ 0 w 7004726"/>
              <a:gd name="connsiteY0" fmla="*/ 20320 h 6888480"/>
              <a:gd name="connsiteX1" fmla="*/ 5562006 w 7004726"/>
              <a:gd name="connsiteY1" fmla="*/ 0 h 6888480"/>
              <a:gd name="connsiteX2" fmla="*/ 7004726 w 7004726"/>
              <a:gd name="connsiteY2" fmla="*/ 6888480 h 6888480"/>
              <a:gd name="connsiteX3" fmla="*/ 0 w 7004726"/>
              <a:gd name="connsiteY3" fmla="*/ 6878320 h 6888480"/>
              <a:gd name="connsiteX4" fmla="*/ 0 w 7004726"/>
              <a:gd name="connsiteY4" fmla="*/ 20320 h 6888480"/>
              <a:gd name="connsiteX0" fmla="*/ 0 w 7248566"/>
              <a:gd name="connsiteY0" fmla="*/ 20320 h 6888480"/>
              <a:gd name="connsiteX1" fmla="*/ 5562006 w 7248566"/>
              <a:gd name="connsiteY1" fmla="*/ 0 h 6888480"/>
              <a:gd name="connsiteX2" fmla="*/ 7248566 w 7248566"/>
              <a:gd name="connsiteY2" fmla="*/ 6888480 h 6888480"/>
              <a:gd name="connsiteX3" fmla="*/ 0 w 7248566"/>
              <a:gd name="connsiteY3" fmla="*/ 6878320 h 6888480"/>
              <a:gd name="connsiteX4" fmla="*/ 0 w 7248566"/>
              <a:gd name="connsiteY4" fmla="*/ 20320 h 6888480"/>
              <a:gd name="connsiteX0" fmla="*/ 0 w 7248566"/>
              <a:gd name="connsiteY0" fmla="*/ 20320 h 6888480"/>
              <a:gd name="connsiteX1" fmla="*/ 5562006 w 7248566"/>
              <a:gd name="connsiteY1" fmla="*/ 0 h 6888480"/>
              <a:gd name="connsiteX2" fmla="*/ 7248566 w 7248566"/>
              <a:gd name="connsiteY2" fmla="*/ 6888480 h 6888480"/>
              <a:gd name="connsiteX3" fmla="*/ 0 w 7248566"/>
              <a:gd name="connsiteY3" fmla="*/ 6878320 h 6888480"/>
              <a:gd name="connsiteX4" fmla="*/ 0 w 7248566"/>
              <a:gd name="connsiteY4" fmla="*/ 20320 h 6888480"/>
              <a:gd name="connsiteX0" fmla="*/ 0 w 7248566"/>
              <a:gd name="connsiteY0" fmla="*/ 20320 h 6888480"/>
              <a:gd name="connsiteX1" fmla="*/ 5582326 w 7248566"/>
              <a:gd name="connsiteY1" fmla="*/ 0 h 6888480"/>
              <a:gd name="connsiteX2" fmla="*/ 7248566 w 7248566"/>
              <a:gd name="connsiteY2" fmla="*/ 6888480 h 6888480"/>
              <a:gd name="connsiteX3" fmla="*/ 0 w 7248566"/>
              <a:gd name="connsiteY3" fmla="*/ 6878320 h 6888480"/>
              <a:gd name="connsiteX4" fmla="*/ 0 w 7248566"/>
              <a:gd name="connsiteY4" fmla="*/ 20320 h 68884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248566" h="6888480">
                <a:moveTo>
                  <a:pt x="0" y="20320"/>
                </a:moveTo>
                <a:lnTo>
                  <a:pt x="5582326" y="0"/>
                </a:lnTo>
                <a:cubicBezTo>
                  <a:pt x="4718726" y="3156373"/>
                  <a:pt x="6059846" y="5632027"/>
                  <a:pt x="7248566" y="6888480"/>
                </a:cubicBezTo>
                <a:lnTo>
                  <a:pt x="0" y="6878320"/>
                </a:lnTo>
                <a:lnTo>
                  <a:pt x="0" y="20320"/>
                </a:lnTo>
                <a:close/>
              </a:path>
            </a:pathLst>
          </a:custGeom>
          <a:solidFill>
            <a:srgbClr val="CAB5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Rectangle 42">
            <a:extLst>
              <a:ext uri="{FF2B5EF4-FFF2-40B4-BE49-F238E27FC236}">
                <a16:creationId xmlns:a16="http://schemas.microsoft.com/office/drawing/2014/main" id="{A0330E2B-5744-A044-ACAE-7F077A5E5C6A}"/>
              </a:ext>
            </a:extLst>
          </p:cNvPr>
          <p:cNvSpPr/>
          <p:nvPr userDrawn="1"/>
        </p:nvSpPr>
        <p:spPr>
          <a:xfrm>
            <a:off x="0" y="-20320"/>
            <a:ext cx="7004726" cy="6888480"/>
          </a:xfrm>
          <a:custGeom>
            <a:avLst/>
            <a:gdLst>
              <a:gd name="connsiteX0" fmla="*/ 0 w 5165766"/>
              <a:gd name="connsiteY0" fmla="*/ 0 h 6858000"/>
              <a:gd name="connsiteX1" fmla="*/ 5165766 w 5165766"/>
              <a:gd name="connsiteY1" fmla="*/ 0 h 6858000"/>
              <a:gd name="connsiteX2" fmla="*/ 5165766 w 5165766"/>
              <a:gd name="connsiteY2" fmla="*/ 6858000 h 6858000"/>
              <a:gd name="connsiteX3" fmla="*/ 0 w 5165766"/>
              <a:gd name="connsiteY3" fmla="*/ 6858000 h 6858000"/>
              <a:gd name="connsiteX4" fmla="*/ 0 w 5165766"/>
              <a:gd name="connsiteY4" fmla="*/ 0 h 6858000"/>
              <a:gd name="connsiteX0" fmla="*/ 0 w 5562006"/>
              <a:gd name="connsiteY0" fmla="*/ 20320 h 6878320"/>
              <a:gd name="connsiteX1" fmla="*/ 5562006 w 5562006"/>
              <a:gd name="connsiteY1" fmla="*/ 0 h 6878320"/>
              <a:gd name="connsiteX2" fmla="*/ 5165766 w 5562006"/>
              <a:gd name="connsiteY2" fmla="*/ 6878320 h 6878320"/>
              <a:gd name="connsiteX3" fmla="*/ 0 w 5562006"/>
              <a:gd name="connsiteY3" fmla="*/ 6878320 h 6878320"/>
              <a:gd name="connsiteX4" fmla="*/ 0 w 5562006"/>
              <a:gd name="connsiteY4" fmla="*/ 20320 h 6878320"/>
              <a:gd name="connsiteX0" fmla="*/ 0 w 5562006"/>
              <a:gd name="connsiteY0" fmla="*/ 20320 h 6878320"/>
              <a:gd name="connsiteX1" fmla="*/ 5562006 w 5562006"/>
              <a:gd name="connsiteY1" fmla="*/ 0 h 6878320"/>
              <a:gd name="connsiteX2" fmla="*/ 5165766 w 5562006"/>
              <a:gd name="connsiteY2" fmla="*/ 6878320 h 6878320"/>
              <a:gd name="connsiteX3" fmla="*/ 0 w 5562006"/>
              <a:gd name="connsiteY3" fmla="*/ 6878320 h 6878320"/>
              <a:gd name="connsiteX4" fmla="*/ 0 w 5562006"/>
              <a:gd name="connsiteY4" fmla="*/ 20320 h 6878320"/>
              <a:gd name="connsiteX0" fmla="*/ 0 w 7009395"/>
              <a:gd name="connsiteY0" fmla="*/ 20320 h 6888480"/>
              <a:gd name="connsiteX1" fmla="*/ 5562006 w 7009395"/>
              <a:gd name="connsiteY1" fmla="*/ 0 h 6888480"/>
              <a:gd name="connsiteX2" fmla="*/ 7004726 w 7009395"/>
              <a:gd name="connsiteY2" fmla="*/ 6888480 h 6888480"/>
              <a:gd name="connsiteX3" fmla="*/ 0 w 7009395"/>
              <a:gd name="connsiteY3" fmla="*/ 6878320 h 6888480"/>
              <a:gd name="connsiteX4" fmla="*/ 0 w 7009395"/>
              <a:gd name="connsiteY4" fmla="*/ 20320 h 6888480"/>
              <a:gd name="connsiteX0" fmla="*/ 0 w 7004726"/>
              <a:gd name="connsiteY0" fmla="*/ 20320 h 6888480"/>
              <a:gd name="connsiteX1" fmla="*/ 5562006 w 7004726"/>
              <a:gd name="connsiteY1" fmla="*/ 0 h 6888480"/>
              <a:gd name="connsiteX2" fmla="*/ 7004726 w 7004726"/>
              <a:gd name="connsiteY2" fmla="*/ 6888480 h 6888480"/>
              <a:gd name="connsiteX3" fmla="*/ 0 w 7004726"/>
              <a:gd name="connsiteY3" fmla="*/ 6878320 h 6888480"/>
              <a:gd name="connsiteX4" fmla="*/ 0 w 7004726"/>
              <a:gd name="connsiteY4" fmla="*/ 20320 h 6888480"/>
              <a:gd name="connsiteX0" fmla="*/ 0 w 7004726"/>
              <a:gd name="connsiteY0" fmla="*/ 20320 h 6888480"/>
              <a:gd name="connsiteX1" fmla="*/ 5562006 w 7004726"/>
              <a:gd name="connsiteY1" fmla="*/ 0 h 6888480"/>
              <a:gd name="connsiteX2" fmla="*/ 7004726 w 7004726"/>
              <a:gd name="connsiteY2" fmla="*/ 6888480 h 6888480"/>
              <a:gd name="connsiteX3" fmla="*/ 0 w 7004726"/>
              <a:gd name="connsiteY3" fmla="*/ 6878320 h 6888480"/>
              <a:gd name="connsiteX4" fmla="*/ 0 w 7004726"/>
              <a:gd name="connsiteY4" fmla="*/ 20320 h 6888480"/>
              <a:gd name="connsiteX0" fmla="*/ 0 w 7004726"/>
              <a:gd name="connsiteY0" fmla="*/ 20320 h 6888480"/>
              <a:gd name="connsiteX1" fmla="*/ 5562006 w 7004726"/>
              <a:gd name="connsiteY1" fmla="*/ 0 h 6888480"/>
              <a:gd name="connsiteX2" fmla="*/ 7004726 w 7004726"/>
              <a:gd name="connsiteY2" fmla="*/ 6888480 h 6888480"/>
              <a:gd name="connsiteX3" fmla="*/ 0 w 7004726"/>
              <a:gd name="connsiteY3" fmla="*/ 6878320 h 6888480"/>
              <a:gd name="connsiteX4" fmla="*/ 0 w 7004726"/>
              <a:gd name="connsiteY4" fmla="*/ 20320 h 6888480"/>
              <a:gd name="connsiteX0" fmla="*/ 0 w 7004726"/>
              <a:gd name="connsiteY0" fmla="*/ 20320 h 6888480"/>
              <a:gd name="connsiteX1" fmla="*/ 5562006 w 7004726"/>
              <a:gd name="connsiteY1" fmla="*/ 0 h 6888480"/>
              <a:gd name="connsiteX2" fmla="*/ 7004726 w 7004726"/>
              <a:gd name="connsiteY2" fmla="*/ 6888480 h 6888480"/>
              <a:gd name="connsiteX3" fmla="*/ 0 w 7004726"/>
              <a:gd name="connsiteY3" fmla="*/ 6878320 h 6888480"/>
              <a:gd name="connsiteX4" fmla="*/ 0 w 7004726"/>
              <a:gd name="connsiteY4" fmla="*/ 20320 h 6888480"/>
              <a:gd name="connsiteX0" fmla="*/ 0 w 7004726"/>
              <a:gd name="connsiteY0" fmla="*/ 20320 h 6888480"/>
              <a:gd name="connsiteX1" fmla="*/ 5562006 w 7004726"/>
              <a:gd name="connsiteY1" fmla="*/ 0 h 6888480"/>
              <a:gd name="connsiteX2" fmla="*/ 7004726 w 7004726"/>
              <a:gd name="connsiteY2" fmla="*/ 6888480 h 6888480"/>
              <a:gd name="connsiteX3" fmla="*/ 0 w 7004726"/>
              <a:gd name="connsiteY3" fmla="*/ 6878320 h 6888480"/>
              <a:gd name="connsiteX4" fmla="*/ 0 w 7004726"/>
              <a:gd name="connsiteY4" fmla="*/ 20320 h 6888480"/>
              <a:gd name="connsiteX0" fmla="*/ 0 w 7004726"/>
              <a:gd name="connsiteY0" fmla="*/ 20320 h 6888480"/>
              <a:gd name="connsiteX1" fmla="*/ 5562006 w 7004726"/>
              <a:gd name="connsiteY1" fmla="*/ 0 h 6888480"/>
              <a:gd name="connsiteX2" fmla="*/ 7004726 w 7004726"/>
              <a:gd name="connsiteY2" fmla="*/ 6888480 h 6888480"/>
              <a:gd name="connsiteX3" fmla="*/ 0 w 7004726"/>
              <a:gd name="connsiteY3" fmla="*/ 6878320 h 6888480"/>
              <a:gd name="connsiteX4" fmla="*/ 0 w 7004726"/>
              <a:gd name="connsiteY4" fmla="*/ 20320 h 6888480"/>
              <a:gd name="connsiteX0" fmla="*/ 0 w 7004726"/>
              <a:gd name="connsiteY0" fmla="*/ 20320 h 6888480"/>
              <a:gd name="connsiteX1" fmla="*/ 5562006 w 7004726"/>
              <a:gd name="connsiteY1" fmla="*/ 0 h 6888480"/>
              <a:gd name="connsiteX2" fmla="*/ 7004726 w 7004726"/>
              <a:gd name="connsiteY2" fmla="*/ 6888480 h 6888480"/>
              <a:gd name="connsiteX3" fmla="*/ 0 w 7004726"/>
              <a:gd name="connsiteY3" fmla="*/ 6878320 h 6888480"/>
              <a:gd name="connsiteX4" fmla="*/ 0 w 7004726"/>
              <a:gd name="connsiteY4" fmla="*/ 20320 h 6888480"/>
              <a:gd name="connsiteX0" fmla="*/ 0 w 7004726"/>
              <a:gd name="connsiteY0" fmla="*/ 20320 h 6888480"/>
              <a:gd name="connsiteX1" fmla="*/ 5562006 w 7004726"/>
              <a:gd name="connsiteY1" fmla="*/ 0 h 6888480"/>
              <a:gd name="connsiteX2" fmla="*/ 7004726 w 7004726"/>
              <a:gd name="connsiteY2" fmla="*/ 6888480 h 6888480"/>
              <a:gd name="connsiteX3" fmla="*/ 0 w 7004726"/>
              <a:gd name="connsiteY3" fmla="*/ 6878320 h 6888480"/>
              <a:gd name="connsiteX4" fmla="*/ 0 w 7004726"/>
              <a:gd name="connsiteY4" fmla="*/ 20320 h 6888480"/>
              <a:gd name="connsiteX0" fmla="*/ 0 w 7004726"/>
              <a:gd name="connsiteY0" fmla="*/ 20320 h 6888480"/>
              <a:gd name="connsiteX1" fmla="*/ 5562006 w 7004726"/>
              <a:gd name="connsiteY1" fmla="*/ 0 h 6888480"/>
              <a:gd name="connsiteX2" fmla="*/ 7004726 w 7004726"/>
              <a:gd name="connsiteY2" fmla="*/ 6888480 h 6888480"/>
              <a:gd name="connsiteX3" fmla="*/ 0 w 7004726"/>
              <a:gd name="connsiteY3" fmla="*/ 6878320 h 6888480"/>
              <a:gd name="connsiteX4" fmla="*/ 0 w 7004726"/>
              <a:gd name="connsiteY4" fmla="*/ 20320 h 6888480"/>
              <a:gd name="connsiteX0" fmla="*/ 0 w 7004726"/>
              <a:gd name="connsiteY0" fmla="*/ 20320 h 6888480"/>
              <a:gd name="connsiteX1" fmla="*/ 5562006 w 7004726"/>
              <a:gd name="connsiteY1" fmla="*/ 0 h 6888480"/>
              <a:gd name="connsiteX2" fmla="*/ 7004726 w 7004726"/>
              <a:gd name="connsiteY2" fmla="*/ 6888480 h 6888480"/>
              <a:gd name="connsiteX3" fmla="*/ 0 w 7004726"/>
              <a:gd name="connsiteY3" fmla="*/ 6878320 h 6888480"/>
              <a:gd name="connsiteX4" fmla="*/ 0 w 7004726"/>
              <a:gd name="connsiteY4" fmla="*/ 20320 h 6888480"/>
              <a:gd name="connsiteX0" fmla="*/ 0 w 7004726"/>
              <a:gd name="connsiteY0" fmla="*/ 20320 h 6888480"/>
              <a:gd name="connsiteX1" fmla="*/ 5562006 w 7004726"/>
              <a:gd name="connsiteY1" fmla="*/ 0 h 6888480"/>
              <a:gd name="connsiteX2" fmla="*/ 7004726 w 7004726"/>
              <a:gd name="connsiteY2" fmla="*/ 6888480 h 6888480"/>
              <a:gd name="connsiteX3" fmla="*/ 0 w 7004726"/>
              <a:gd name="connsiteY3" fmla="*/ 6878320 h 6888480"/>
              <a:gd name="connsiteX4" fmla="*/ 0 w 7004726"/>
              <a:gd name="connsiteY4" fmla="*/ 20320 h 6888480"/>
              <a:gd name="connsiteX0" fmla="*/ 0 w 7004726"/>
              <a:gd name="connsiteY0" fmla="*/ 20320 h 6888480"/>
              <a:gd name="connsiteX1" fmla="*/ 5562006 w 7004726"/>
              <a:gd name="connsiteY1" fmla="*/ 0 h 6888480"/>
              <a:gd name="connsiteX2" fmla="*/ 7004726 w 7004726"/>
              <a:gd name="connsiteY2" fmla="*/ 6888480 h 6888480"/>
              <a:gd name="connsiteX3" fmla="*/ 0 w 7004726"/>
              <a:gd name="connsiteY3" fmla="*/ 6878320 h 6888480"/>
              <a:gd name="connsiteX4" fmla="*/ 0 w 7004726"/>
              <a:gd name="connsiteY4" fmla="*/ 20320 h 68884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004726" h="6888480">
                <a:moveTo>
                  <a:pt x="0" y="20320"/>
                </a:moveTo>
                <a:lnTo>
                  <a:pt x="5562006" y="0"/>
                </a:lnTo>
                <a:cubicBezTo>
                  <a:pt x="4698406" y="3156373"/>
                  <a:pt x="6171606" y="5936827"/>
                  <a:pt x="7004726" y="6888480"/>
                </a:cubicBezTo>
                <a:lnTo>
                  <a:pt x="0" y="6878320"/>
                </a:lnTo>
                <a:lnTo>
                  <a:pt x="0" y="20320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 descr="Logo&#10;&#10;Description automatically generated">
            <a:extLst>
              <a:ext uri="{FF2B5EF4-FFF2-40B4-BE49-F238E27FC236}">
                <a16:creationId xmlns:a16="http://schemas.microsoft.com/office/drawing/2014/main" id="{9553F6D5-8365-2249-BBD2-3C938CB75AB6}"/>
              </a:ext>
            </a:extLst>
          </p:cNvPr>
          <p:cNvPicPr>
            <a:picLocks noChangeAspect="1"/>
          </p:cNvPicPr>
          <p:nvPr userDrawn="1"/>
        </p:nvPicPr>
        <p:blipFill>
          <a:blip r:embed="rId8"/>
          <a:stretch>
            <a:fillRect/>
          </a:stretch>
        </p:blipFill>
        <p:spPr>
          <a:xfrm>
            <a:off x="328483" y="263047"/>
            <a:ext cx="3635679" cy="1211893"/>
          </a:xfrm>
          <a:prstGeom prst="rect">
            <a:avLst/>
          </a:prstGeom>
        </p:spPr>
      </p:pic>
      <p:pic>
        <p:nvPicPr>
          <p:cNvPr id="9" name="Picture 8" descr="Graphical user interface&#10;&#10;Description automatically generated with medium confidence">
            <a:extLst>
              <a:ext uri="{FF2B5EF4-FFF2-40B4-BE49-F238E27FC236}">
                <a16:creationId xmlns:a16="http://schemas.microsoft.com/office/drawing/2014/main" id="{EF5EEF51-6C7E-2742-80D9-32F901465712}"/>
              </a:ext>
            </a:extLst>
          </p:cNvPr>
          <p:cNvPicPr>
            <a:picLocks noChangeAspect="1"/>
          </p:cNvPicPr>
          <p:nvPr userDrawn="1"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6148" y="5323562"/>
            <a:ext cx="5330919" cy="100667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892149C-219E-9C44-91A1-BC6E9376598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46265" y="1122363"/>
            <a:ext cx="4619501" cy="2387600"/>
          </a:xfrm>
        </p:spPr>
        <p:txBody>
          <a:bodyPr anchor="b"/>
          <a:lstStyle>
            <a:lvl1pPr algn="l">
              <a:defRPr sz="3200" b="1">
                <a:solidFill>
                  <a:schemeClr val="bg1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18E706C-9769-0549-875F-E22D29AC77C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46265" y="3602038"/>
            <a:ext cx="4619501" cy="1655762"/>
          </a:xfrm>
        </p:spPr>
        <p:txBody>
          <a:bodyPr/>
          <a:lstStyle>
            <a:lvl1pPr marL="0" indent="0" algn="l">
              <a:buNone/>
              <a:defRPr sz="18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FCFFFBB-676D-1243-8398-D5B303101B5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46265" y="6356350"/>
            <a:ext cx="985652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C61CBDF2-4127-F44E-8964-0A1FB23619BC}" type="datetimeFigureOut">
              <a:rPr lang="en-US" smtClean="0"/>
              <a:pPr/>
              <a:t>6/14/2023</a:t>
            </a:fld>
            <a:endParaRPr lang="en-US">
              <a:solidFill>
                <a:schemeClr val="bg1"/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A86E147-525D-2542-8A3F-114A814E53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906485" y="6356350"/>
            <a:ext cx="189906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DB8E087-A6AE-D240-88B4-6C205BAEBB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4523506" y="6356350"/>
            <a:ext cx="64226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E4054937-8CB5-F840-B41B-5404332F816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843352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>
            <a:extLst>
              <a:ext uri="{FF2B5EF4-FFF2-40B4-BE49-F238E27FC236}">
                <a16:creationId xmlns:a16="http://schemas.microsoft.com/office/drawing/2014/main" id="{05F0BF64-5AF0-4841-A8B2-BEC76DA743BC}"/>
              </a:ext>
            </a:extLst>
          </p:cNvPr>
          <p:cNvGrpSpPr/>
          <p:nvPr userDrawn="1"/>
        </p:nvGrpSpPr>
        <p:grpSpPr>
          <a:xfrm>
            <a:off x="5925848" y="0"/>
            <a:ext cx="6384579" cy="6966857"/>
            <a:chOff x="5925848" y="0"/>
            <a:chExt cx="6384579" cy="6966857"/>
          </a:xfrm>
        </p:grpSpPr>
        <p:pic>
          <p:nvPicPr>
            <p:cNvPr id="17" name="Picture Placeholder 12" descr="A person playing a guitar with a child sitting on a couch&#10;&#10;Description automatically generated with low confidence">
              <a:extLst>
                <a:ext uri="{FF2B5EF4-FFF2-40B4-BE49-F238E27FC236}">
                  <a16:creationId xmlns:a16="http://schemas.microsoft.com/office/drawing/2014/main" id="{316F1924-95A8-1E4B-AC2D-C58F001B1801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5249" r="5249"/>
            <a:stretch/>
          </p:blipFill>
          <p:spPr>
            <a:xfrm>
              <a:off x="5925848" y="2199046"/>
              <a:ext cx="3194339" cy="2387599"/>
            </a:xfrm>
            <a:prstGeom prst="rect">
              <a:avLst/>
            </a:prstGeom>
          </p:spPr>
        </p:pic>
        <p:pic>
          <p:nvPicPr>
            <p:cNvPr id="18" name="Picture Placeholder 16">
              <a:extLst>
                <a:ext uri="{FF2B5EF4-FFF2-40B4-BE49-F238E27FC236}">
                  <a16:creationId xmlns:a16="http://schemas.microsoft.com/office/drawing/2014/main" id="{D70A4F37-8CE9-664F-B3E0-344C30563A7B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1" t="26124" r="34102" b="-1"/>
            <a:stretch/>
          </p:blipFill>
          <p:spPr>
            <a:xfrm>
              <a:off x="5925848" y="4579259"/>
              <a:ext cx="3194339" cy="2387598"/>
            </a:xfrm>
            <a:prstGeom prst="rect">
              <a:avLst/>
            </a:prstGeom>
          </p:spPr>
        </p:pic>
        <p:pic>
          <p:nvPicPr>
            <p:cNvPr id="19" name="Picture Placeholder 8">
              <a:extLst>
                <a:ext uri="{FF2B5EF4-FFF2-40B4-BE49-F238E27FC236}">
                  <a16:creationId xmlns:a16="http://schemas.microsoft.com/office/drawing/2014/main" id="{8E6015DD-ED1E-B145-8315-1E1A35B2D024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4"/>
            <a:srcRect l="192" r="26200"/>
            <a:stretch/>
          </p:blipFill>
          <p:spPr>
            <a:xfrm>
              <a:off x="5925848" y="0"/>
              <a:ext cx="3194339" cy="2196271"/>
            </a:xfrm>
            <a:prstGeom prst="rect">
              <a:avLst/>
            </a:prstGeom>
          </p:spPr>
        </p:pic>
        <p:pic>
          <p:nvPicPr>
            <p:cNvPr id="20" name="Picture Placeholder 14">
              <a:extLst>
                <a:ext uri="{FF2B5EF4-FFF2-40B4-BE49-F238E27FC236}">
                  <a16:creationId xmlns:a16="http://schemas.microsoft.com/office/drawing/2014/main" id="{0B329AB2-904D-8B44-AA1B-7625AAE08B30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5447" r="5447"/>
            <a:stretch/>
          </p:blipFill>
          <p:spPr>
            <a:xfrm>
              <a:off x="9116088" y="2199046"/>
              <a:ext cx="3194339" cy="2387599"/>
            </a:xfrm>
            <a:prstGeom prst="rect">
              <a:avLst/>
            </a:prstGeom>
          </p:spPr>
        </p:pic>
        <p:pic>
          <p:nvPicPr>
            <p:cNvPr id="21" name="Picture Placeholder 18" descr="A picture containing person, outdoor, building, ground&#10;&#10;Description automatically generated">
              <a:extLst>
                <a:ext uri="{FF2B5EF4-FFF2-40B4-BE49-F238E27FC236}">
                  <a16:creationId xmlns:a16="http://schemas.microsoft.com/office/drawing/2014/main" id="{72DB6E9D-6F7E-3B48-AEF7-32F7E9FD96CF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10560" r="10560"/>
            <a:stretch/>
          </p:blipFill>
          <p:spPr>
            <a:xfrm>
              <a:off x="9116088" y="4579259"/>
              <a:ext cx="3194339" cy="2387598"/>
            </a:xfrm>
            <a:prstGeom prst="rect">
              <a:avLst/>
            </a:prstGeom>
          </p:spPr>
        </p:pic>
        <p:pic>
          <p:nvPicPr>
            <p:cNvPr id="22" name="Picture Placeholder 10">
              <a:extLst>
                <a:ext uri="{FF2B5EF4-FFF2-40B4-BE49-F238E27FC236}">
                  <a16:creationId xmlns:a16="http://schemas.microsoft.com/office/drawing/2014/main" id="{A75DC6C2-C594-8847-A2F1-A229F06955DD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7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1519" r="1519"/>
            <a:stretch/>
          </p:blipFill>
          <p:spPr>
            <a:xfrm>
              <a:off x="9116088" y="0"/>
              <a:ext cx="3194339" cy="2196271"/>
            </a:xfrm>
            <a:prstGeom prst="rect">
              <a:avLst/>
            </a:prstGeom>
          </p:spPr>
        </p:pic>
      </p:grpSp>
      <p:sp>
        <p:nvSpPr>
          <p:cNvPr id="33" name="Rectangle 42">
            <a:extLst>
              <a:ext uri="{FF2B5EF4-FFF2-40B4-BE49-F238E27FC236}">
                <a16:creationId xmlns:a16="http://schemas.microsoft.com/office/drawing/2014/main" id="{7BDF18AF-65E3-0041-AADA-E3C3C3A1FD94}"/>
              </a:ext>
            </a:extLst>
          </p:cNvPr>
          <p:cNvSpPr/>
          <p:nvPr userDrawn="1"/>
        </p:nvSpPr>
        <p:spPr>
          <a:xfrm>
            <a:off x="853440" y="-20320"/>
            <a:ext cx="7248566" cy="6888480"/>
          </a:xfrm>
          <a:custGeom>
            <a:avLst/>
            <a:gdLst>
              <a:gd name="connsiteX0" fmla="*/ 0 w 5165766"/>
              <a:gd name="connsiteY0" fmla="*/ 0 h 6858000"/>
              <a:gd name="connsiteX1" fmla="*/ 5165766 w 5165766"/>
              <a:gd name="connsiteY1" fmla="*/ 0 h 6858000"/>
              <a:gd name="connsiteX2" fmla="*/ 5165766 w 5165766"/>
              <a:gd name="connsiteY2" fmla="*/ 6858000 h 6858000"/>
              <a:gd name="connsiteX3" fmla="*/ 0 w 5165766"/>
              <a:gd name="connsiteY3" fmla="*/ 6858000 h 6858000"/>
              <a:gd name="connsiteX4" fmla="*/ 0 w 5165766"/>
              <a:gd name="connsiteY4" fmla="*/ 0 h 6858000"/>
              <a:gd name="connsiteX0" fmla="*/ 0 w 5562006"/>
              <a:gd name="connsiteY0" fmla="*/ 20320 h 6878320"/>
              <a:gd name="connsiteX1" fmla="*/ 5562006 w 5562006"/>
              <a:gd name="connsiteY1" fmla="*/ 0 h 6878320"/>
              <a:gd name="connsiteX2" fmla="*/ 5165766 w 5562006"/>
              <a:gd name="connsiteY2" fmla="*/ 6878320 h 6878320"/>
              <a:gd name="connsiteX3" fmla="*/ 0 w 5562006"/>
              <a:gd name="connsiteY3" fmla="*/ 6878320 h 6878320"/>
              <a:gd name="connsiteX4" fmla="*/ 0 w 5562006"/>
              <a:gd name="connsiteY4" fmla="*/ 20320 h 6878320"/>
              <a:gd name="connsiteX0" fmla="*/ 0 w 5562006"/>
              <a:gd name="connsiteY0" fmla="*/ 20320 h 6878320"/>
              <a:gd name="connsiteX1" fmla="*/ 5562006 w 5562006"/>
              <a:gd name="connsiteY1" fmla="*/ 0 h 6878320"/>
              <a:gd name="connsiteX2" fmla="*/ 5165766 w 5562006"/>
              <a:gd name="connsiteY2" fmla="*/ 6878320 h 6878320"/>
              <a:gd name="connsiteX3" fmla="*/ 0 w 5562006"/>
              <a:gd name="connsiteY3" fmla="*/ 6878320 h 6878320"/>
              <a:gd name="connsiteX4" fmla="*/ 0 w 5562006"/>
              <a:gd name="connsiteY4" fmla="*/ 20320 h 6878320"/>
              <a:gd name="connsiteX0" fmla="*/ 0 w 7009395"/>
              <a:gd name="connsiteY0" fmla="*/ 20320 h 6888480"/>
              <a:gd name="connsiteX1" fmla="*/ 5562006 w 7009395"/>
              <a:gd name="connsiteY1" fmla="*/ 0 h 6888480"/>
              <a:gd name="connsiteX2" fmla="*/ 7004726 w 7009395"/>
              <a:gd name="connsiteY2" fmla="*/ 6888480 h 6888480"/>
              <a:gd name="connsiteX3" fmla="*/ 0 w 7009395"/>
              <a:gd name="connsiteY3" fmla="*/ 6878320 h 6888480"/>
              <a:gd name="connsiteX4" fmla="*/ 0 w 7009395"/>
              <a:gd name="connsiteY4" fmla="*/ 20320 h 6888480"/>
              <a:gd name="connsiteX0" fmla="*/ 0 w 7004726"/>
              <a:gd name="connsiteY0" fmla="*/ 20320 h 6888480"/>
              <a:gd name="connsiteX1" fmla="*/ 5562006 w 7004726"/>
              <a:gd name="connsiteY1" fmla="*/ 0 h 6888480"/>
              <a:gd name="connsiteX2" fmla="*/ 7004726 w 7004726"/>
              <a:gd name="connsiteY2" fmla="*/ 6888480 h 6888480"/>
              <a:gd name="connsiteX3" fmla="*/ 0 w 7004726"/>
              <a:gd name="connsiteY3" fmla="*/ 6878320 h 6888480"/>
              <a:gd name="connsiteX4" fmla="*/ 0 w 7004726"/>
              <a:gd name="connsiteY4" fmla="*/ 20320 h 6888480"/>
              <a:gd name="connsiteX0" fmla="*/ 0 w 7004726"/>
              <a:gd name="connsiteY0" fmla="*/ 20320 h 6888480"/>
              <a:gd name="connsiteX1" fmla="*/ 5562006 w 7004726"/>
              <a:gd name="connsiteY1" fmla="*/ 0 h 6888480"/>
              <a:gd name="connsiteX2" fmla="*/ 7004726 w 7004726"/>
              <a:gd name="connsiteY2" fmla="*/ 6888480 h 6888480"/>
              <a:gd name="connsiteX3" fmla="*/ 0 w 7004726"/>
              <a:gd name="connsiteY3" fmla="*/ 6878320 h 6888480"/>
              <a:gd name="connsiteX4" fmla="*/ 0 w 7004726"/>
              <a:gd name="connsiteY4" fmla="*/ 20320 h 6888480"/>
              <a:gd name="connsiteX0" fmla="*/ 0 w 7004726"/>
              <a:gd name="connsiteY0" fmla="*/ 20320 h 6888480"/>
              <a:gd name="connsiteX1" fmla="*/ 5562006 w 7004726"/>
              <a:gd name="connsiteY1" fmla="*/ 0 h 6888480"/>
              <a:gd name="connsiteX2" fmla="*/ 7004726 w 7004726"/>
              <a:gd name="connsiteY2" fmla="*/ 6888480 h 6888480"/>
              <a:gd name="connsiteX3" fmla="*/ 0 w 7004726"/>
              <a:gd name="connsiteY3" fmla="*/ 6878320 h 6888480"/>
              <a:gd name="connsiteX4" fmla="*/ 0 w 7004726"/>
              <a:gd name="connsiteY4" fmla="*/ 20320 h 6888480"/>
              <a:gd name="connsiteX0" fmla="*/ 0 w 7004726"/>
              <a:gd name="connsiteY0" fmla="*/ 20320 h 6888480"/>
              <a:gd name="connsiteX1" fmla="*/ 5562006 w 7004726"/>
              <a:gd name="connsiteY1" fmla="*/ 0 h 6888480"/>
              <a:gd name="connsiteX2" fmla="*/ 7004726 w 7004726"/>
              <a:gd name="connsiteY2" fmla="*/ 6888480 h 6888480"/>
              <a:gd name="connsiteX3" fmla="*/ 0 w 7004726"/>
              <a:gd name="connsiteY3" fmla="*/ 6878320 h 6888480"/>
              <a:gd name="connsiteX4" fmla="*/ 0 w 7004726"/>
              <a:gd name="connsiteY4" fmla="*/ 20320 h 6888480"/>
              <a:gd name="connsiteX0" fmla="*/ 0 w 7004726"/>
              <a:gd name="connsiteY0" fmla="*/ 20320 h 6888480"/>
              <a:gd name="connsiteX1" fmla="*/ 5562006 w 7004726"/>
              <a:gd name="connsiteY1" fmla="*/ 0 h 6888480"/>
              <a:gd name="connsiteX2" fmla="*/ 7004726 w 7004726"/>
              <a:gd name="connsiteY2" fmla="*/ 6888480 h 6888480"/>
              <a:gd name="connsiteX3" fmla="*/ 0 w 7004726"/>
              <a:gd name="connsiteY3" fmla="*/ 6878320 h 6888480"/>
              <a:gd name="connsiteX4" fmla="*/ 0 w 7004726"/>
              <a:gd name="connsiteY4" fmla="*/ 20320 h 6888480"/>
              <a:gd name="connsiteX0" fmla="*/ 0 w 7004726"/>
              <a:gd name="connsiteY0" fmla="*/ 20320 h 6888480"/>
              <a:gd name="connsiteX1" fmla="*/ 5562006 w 7004726"/>
              <a:gd name="connsiteY1" fmla="*/ 0 h 6888480"/>
              <a:gd name="connsiteX2" fmla="*/ 7004726 w 7004726"/>
              <a:gd name="connsiteY2" fmla="*/ 6888480 h 6888480"/>
              <a:gd name="connsiteX3" fmla="*/ 0 w 7004726"/>
              <a:gd name="connsiteY3" fmla="*/ 6878320 h 6888480"/>
              <a:gd name="connsiteX4" fmla="*/ 0 w 7004726"/>
              <a:gd name="connsiteY4" fmla="*/ 20320 h 6888480"/>
              <a:gd name="connsiteX0" fmla="*/ 0 w 7004726"/>
              <a:gd name="connsiteY0" fmla="*/ 20320 h 6888480"/>
              <a:gd name="connsiteX1" fmla="*/ 5562006 w 7004726"/>
              <a:gd name="connsiteY1" fmla="*/ 0 h 6888480"/>
              <a:gd name="connsiteX2" fmla="*/ 7004726 w 7004726"/>
              <a:gd name="connsiteY2" fmla="*/ 6888480 h 6888480"/>
              <a:gd name="connsiteX3" fmla="*/ 0 w 7004726"/>
              <a:gd name="connsiteY3" fmla="*/ 6878320 h 6888480"/>
              <a:gd name="connsiteX4" fmla="*/ 0 w 7004726"/>
              <a:gd name="connsiteY4" fmla="*/ 20320 h 6888480"/>
              <a:gd name="connsiteX0" fmla="*/ 0 w 7004726"/>
              <a:gd name="connsiteY0" fmla="*/ 20320 h 6888480"/>
              <a:gd name="connsiteX1" fmla="*/ 5562006 w 7004726"/>
              <a:gd name="connsiteY1" fmla="*/ 0 h 6888480"/>
              <a:gd name="connsiteX2" fmla="*/ 7004726 w 7004726"/>
              <a:gd name="connsiteY2" fmla="*/ 6888480 h 6888480"/>
              <a:gd name="connsiteX3" fmla="*/ 0 w 7004726"/>
              <a:gd name="connsiteY3" fmla="*/ 6878320 h 6888480"/>
              <a:gd name="connsiteX4" fmla="*/ 0 w 7004726"/>
              <a:gd name="connsiteY4" fmla="*/ 20320 h 6888480"/>
              <a:gd name="connsiteX0" fmla="*/ 0 w 7004726"/>
              <a:gd name="connsiteY0" fmla="*/ 20320 h 6888480"/>
              <a:gd name="connsiteX1" fmla="*/ 5562006 w 7004726"/>
              <a:gd name="connsiteY1" fmla="*/ 0 h 6888480"/>
              <a:gd name="connsiteX2" fmla="*/ 7004726 w 7004726"/>
              <a:gd name="connsiteY2" fmla="*/ 6888480 h 6888480"/>
              <a:gd name="connsiteX3" fmla="*/ 0 w 7004726"/>
              <a:gd name="connsiteY3" fmla="*/ 6878320 h 6888480"/>
              <a:gd name="connsiteX4" fmla="*/ 0 w 7004726"/>
              <a:gd name="connsiteY4" fmla="*/ 20320 h 6888480"/>
              <a:gd name="connsiteX0" fmla="*/ 0 w 7004726"/>
              <a:gd name="connsiteY0" fmla="*/ 20320 h 6888480"/>
              <a:gd name="connsiteX1" fmla="*/ 5562006 w 7004726"/>
              <a:gd name="connsiteY1" fmla="*/ 0 h 6888480"/>
              <a:gd name="connsiteX2" fmla="*/ 7004726 w 7004726"/>
              <a:gd name="connsiteY2" fmla="*/ 6888480 h 6888480"/>
              <a:gd name="connsiteX3" fmla="*/ 0 w 7004726"/>
              <a:gd name="connsiteY3" fmla="*/ 6878320 h 6888480"/>
              <a:gd name="connsiteX4" fmla="*/ 0 w 7004726"/>
              <a:gd name="connsiteY4" fmla="*/ 20320 h 6888480"/>
              <a:gd name="connsiteX0" fmla="*/ 0 w 7004726"/>
              <a:gd name="connsiteY0" fmla="*/ 20320 h 6888480"/>
              <a:gd name="connsiteX1" fmla="*/ 5562006 w 7004726"/>
              <a:gd name="connsiteY1" fmla="*/ 0 h 6888480"/>
              <a:gd name="connsiteX2" fmla="*/ 7004726 w 7004726"/>
              <a:gd name="connsiteY2" fmla="*/ 6888480 h 6888480"/>
              <a:gd name="connsiteX3" fmla="*/ 0 w 7004726"/>
              <a:gd name="connsiteY3" fmla="*/ 6878320 h 6888480"/>
              <a:gd name="connsiteX4" fmla="*/ 0 w 7004726"/>
              <a:gd name="connsiteY4" fmla="*/ 20320 h 6888480"/>
              <a:gd name="connsiteX0" fmla="*/ 0 w 7004726"/>
              <a:gd name="connsiteY0" fmla="*/ 20320 h 6888480"/>
              <a:gd name="connsiteX1" fmla="*/ 5562006 w 7004726"/>
              <a:gd name="connsiteY1" fmla="*/ 0 h 6888480"/>
              <a:gd name="connsiteX2" fmla="*/ 7004726 w 7004726"/>
              <a:gd name="connsiteY2" fmla="*/ 6888480 h 6888480"/>
              <a:gd name="connsiteX3" fmla="*/ 0 w 7004726"/>
              <a:gd name="connsiteY3" fmla="*/ 6878320 h 6888480"/>
              <a:gd name="connsiteX4" fmla="*/ 0 w 7004726"/>
              <a:gd name="connsiteY4" fmla="*/ 20320 h 6888480"/>
              <a:gd name="connsiteX0" fmla="*/ 0 w 7248566"/>
              <a:gd name="connsiteY0" fmla="*/ 20320 h 6888480"/>
              <a:gd name="connsiteX1" fmla="*/ 5562006 w 7248566"/>
              <a:gd name="connsiteY1" fmla="*/ 0 h 6888480"/>
              <a:gd name="connsiteX2" fmla="*/ 7248566 w 7248566"/>
              <a:gd name="connsiteY2" fmla="*/ 6888480 h 6888480"/>
              <a:gd name="connsiteX3" fmla="*/ 0 w 7248566"/>
              <a:gd name="connsiteY3" fmla="*/ 6878320 h 6888480"/>
              <a:gd name="connsiteX4" fmla="*/ 0 w 7248566"/>
              <a:gd name="connsiteY4" fmla="*/ 20320 h 6888480"/>
              <a:gd name="connsiteX0" fmla="*/ 0 w 7248566"/>
              <a:gd name="connsiteY0" fmla="*/ 20320 h 6888480"/>
              <a:gd name="connsiteX1" fmla="*/ 5562006 w 7248566"/>
              <a:gd name="connsiteY1" fmla="*/ 0 h 6888480"/>
              <a:gd name="connsiteX2" fmla="*/ 7248566 w 7248566"/>
              <a:gd name="connsiteY2" fmla="*/ 6888480 h 6888480"/>
              <a:gd name="connsiteX3" fmla="*/ 0 w 7248566"/>
              <a:gd name="connsiteY3" fmla="*/ 6878320 h 6888480"/>
              <a:gd name="connsiteX4" fmla="*/ 0 w 7248566"/>
              <a:gd name="connsiteY4" fmla="*/ 20320 h 6888480"/>
              <a:gd name="connsiteX0" fmla="*/ 0 w 7248566"/>
              <a:gd name="connsiteY0" fmla="*/ 20320 h 6888480"/>
              <a:gd name="connsiteX1" fmla="*/ 5582326 w 7248566"/>
              <a:gd name="connsiteY1" fmla="*/ 0 h 6888480"/>
              <a:gd name="connsiteX2" fmla="*/ 7248566 w 7248566"/>
              <a:gd name="connsiteY2" fmla="*/ 6888480 h 6888480"/>
              <a:gd name="connsiteX3" fmla="*/ 0 w 7248566"/>
              <a:gd name="connsiteY3" fmla="*/ 6878320 h 6888480"/>
              <a:gd name="connsiteX4" fmla="*/ 0 w 7248566"/>
              <a:gd name="connsiteY4" fmla="*/ 20320 h 68884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248566" h="6888480">
                <a:moveTo>
                  <a:pt x="0" y="20320"/>
                </a:moveTo>
                <a:lnTo>
                  <a:pt x="5582326" y="0"/>
                </a:lnTo>
                <a:cubicBezTo>
                  <a:pt x="4718726" y="3156373"/>
                  <a:pt x="6059846" y="5632027"/>
                  <a:pt x="7248566" y="6888480"/>
                </a:cubicBezTo>
                <a:lnTo>
                  <a:pt x="0" y="6878320"/>
                </a:lnTo>
                <a:lnTo>
                  <a:pt x="0" y="20320"/>
                </a:lnTo>
                <a:close/>
              </a:path>
            </a:pathLst>
          </a:custGeom>
          <a:solidFill>
            <a:srgbClr val="CAB5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Rectangle 42">
            <a:extLst>
              <a:ext uri="{FF2B5EF4-FFF2-40B4-BE49-F238E27FC236}">
                <a16:creationId xmlns:a16="http://schemas.microsoft.com/office/drawing/2014/main" id="{A0330E2B-5744-A044-ACAE-7F077A5E5C6A}"/>
              </a:ext>
            </a:extLst>
          </p:cNvPr>
          <p:cNvSpPr/>
          <p:nvPr userDrawn="1"/>
        </p:nvSpPr>
        <p:spPr>
          <a:xfrm>
            <a:off x="0" y="-20320"/>
            <a:ext cx="7004726" cy="6888480"/>
          </a:xfrm>
          <a:custGeom>
            <a:avLst/>
            <a:gdLst>
              <a:gd name="connsiteX0" fmla="*/ 0 w 5165766"/>
              <a:gd name="connsiteY0" fmla="*/ 0 h 6858000"/>
              <a:gd name="connsiteX1" fmla="*/ 5165766 w 5165766"/>
              <a:gd name="connsiteY1" fmla="*/ 0 h 6858000"/>
              <a:gd name="connsiteX2" fmla="*/ 5165766 w 5165766"/>
              <a:gd name="connsiteY2" fmla="*/ 6858000 h 6858000"/>
              <a:gd name="connsiteX3" fmla="*/ 0 w 5165766"/>
              <a:gd name="connsiteY3" fmla="*/ 6858000 h 6858000"/>
              <a:gd name="connsiteX4" fmla="*/ 0 w 5165766"/>
              <a:gd name="connsiteY4" fmla="*/ 0 h 6858000"/>
              <a:gd name="connsiteX0" fmla="*/ 0 w 5562006"/>
              <a:gd name="connsiteY0" fmla="*/ 20320 h 6878320"/>
              <a:gd name="connsiteX1" fmla="*/ 5562006 w 5562006"/>
              <a:gd name="connsiteY1" fmla="*/ 0 h 6878320"/>
              <a:gd name="connsiteX2" fmla="*/ 5165766 w 5562006"/>
              <a:gd name="connsiteY2" fmla="*/ 6878320 h 6878320"/>
              <a:gd name="connsiteX3" fmla="*/ 0 w 5562006"/>
              <a:gd name="connsiteY3" fmla="*/ 6878320 h 6878320"/>
              <a:gd name="connsiteX4" fmla="*/ 0 w 5562006"/>
              <a:gd name="connsiteY4" fmla="*/ 20320 h 6878320"/>
              <a:gd name="connsiteX0" fmla="*/ 0 w 5562006"/>
              <a:gd name="connsiteY0" fmla="*/ 20320 h 6878320"/>
              <a:gd name="connsiteX1" fmla="*/ 5562006 w 5562006"/>
              <a:gd name="connsiteY1" fmla="*/ 0 h 6878320"/>
              <a:gd name="connsiteX2" fmla="*/ 5165766 w 5562006"/>
              <a:gd name="connsiteY2" fmla="*/ 6878320 h 6878320"/>
              <a:gd name="connsiteX3" fmla="*/ 0 w 5562006"/>
              <a:gd name="connsiteY3" fmla="*/ 6878320 h 6878320"/>
              <a:gd name="connsiteX4" fmla="*/ 0 w 5562006"/>
              <a:gd name="connsiteY4" fmla="*/ 20320 h 6878320"/>
              <a:gd name="connsiteX0" fmla="*/ 0 w 7009395"/>
              <a:gd name="connsiteY0" fmla="*/ 20320 h 6888480"/>
              <a:gd name="connsiteX1" fmla="*/ 5562006 w 7009395"/>
              <a:gd name="connsiteY1" fmla="*/ 0 h 6888480"/>
              <a:gd name="connsiteX2" fmla="*/ 7004726 w 7009395"/>
              <a:gd name="connsiteY2" fmla="*/ 6888480 h 6888480"/>
              <a:gd name="connsiteX3" fmla="*/ 0 w 7009395"/>
              <a:gd name="connsiteY3" fmla="*/ 6878320 h 6888480"/>
              <a:gd name="connsiteX4" fmla="*/ 0 w 7009395"/>
              <a:gd name="connsiteY4" fmla="*/ 20320 h 6888480"/>
              <a:gd name="connsiteX0" fmla="*/ 0 w 7004726"/>
              <a:gd name="connsiteY0" fmla="*/ 20320 h 6888480"/>
              <a:gd name="connsiteX1" fmla="*/ 5562006 w 7004726"/>
              <a:gd name="connsiteY1" fmla="*/ 0 h 6888480"/>
              <a:gd name="connsiteX2" fmla="*/ 7004726 w 7004726"/>
              <a:gd name="connsiteY2" fmla="*/ 6888480 h 6888480"/>
              <a:gd name="connsiteX3" fmla="*/ 0 w 7004726"/>
              <a:gd name="connsiteY3" fmla="*/ 6878320 h 6888480"/>
              <a:gd name="connsiteX4" fmla="*/ 0 w 7004726"/>
              <a:gd name="connsiteY4" fmla="*/ 20320 h 6888480"/>
              <a:gd name="connsiteX0" fmla="*/ 0 w 7004726"/>
              <a:gd name="connsiteY0" fmla="*/ 20320 h 6888480"/>
              <a:gd name="connsiteX1" fmla="*/ 5562006 w 7004726"/>
              <a:gd name="connsiteY1" fmla="*/ 0 h 6888480"/>
              <a:gd name="connsiteX2" fmla="*/ 7004726 w 7004726"/>
              <a:gd name="connsiteY2" fmla="*/ 6888480 h 6888480"/>
              <a:gd name="connsiteX3" fmla="*/ 0 w 7004726"/>
              <a:gd name="connsiteY3" fmla="*/ 6878320 h 6888480"/>
              <a:gd name="connsiteX4" fmla="*/ 0 w 7004726"/>
              <a:gd name="connsiteY4" fmla="*/ 20320 h 6888480"/>
              <a:gd name="connsiteX0" fmla="*/ 0 w 7004726"/>
              <a:gd name="connsiteY0" fmla="*/ 20320 h 6888480"/>
              <a:gd name="connsiteX1" fmla="*/ 5562006 w 7004726"/>
              <a:gd name="connsiteY1" fmla="*/ 0 h 6888480"/>
              <a:gd name="connsiteX2" fmla="*/ 7004726 w 7004726"/>
              <a:gd name="connsiteY2" fmla="*/ 6888480 h 6888480"/>
              <a:gd name="connsiteX3" fmla="*/ 0 w 7004726"/>
              <a:gd name="connsiteY3" fmla="*/ 6878320 h 6888480"/>
              <a:gd name="connsiteX4" fmla="*/ 0 w 7004726"/>
              <a:gd name="connsiteY4" fmla="*/ 20320 h 6888480"/>
              <a:gd name="connsiteX0" fmla="*/ 0 w 7004726"/>
              <a:gd name="connsiteY0" fmla="*/ 20320 h 6888480"/>
              <a:gd name="connsiteX1" fmla="*/ 5562006 w 7004726"/>
              <a:gd name="connsiteY1" fmla="*/ 0 h 6888480"/>
              <a:gd name="connsiteX2" fmla="*/ 7004726 w 7004726"/>
              <a:gd name="connsiteY2" fmla="*/ 6888480 h 6888480"/>
              <a:gd name="connsiteX3" fmla="*/ 0 w 7004726"/>
              <a:gd name="connsiteY3" fmla="*/ 6878320 h 6888480"/>
              <a:gd name="connsiteX4" fmla="*/ 0 w 7004726"/>
              <a:gd name="connsiteY4" fmla="*/ 20320 h 6888480"/>
              <a:gd name="connsiteX0" fmla="*/ 0 w 7004726"/>
              <a:gd name="connsiteY0" fmla="*/ 20320 h 6888480"/>
              <a:gd name="connsiteX1" fmla="*/ 5562006 w 7004726"/>
              <a:gd name="connsiteY1" fmla="*/ 0 h 6888480"/>
              <a:gd name="connsiteX2" fmla="*/ 7004726 w 7004726"/>
              <a:gd name="connsiteY2" fmla="*/ 6888480 h 6888480"/>
              <a:gd name="connsiteX3" fmla="*/ 0 w 7004726"/>
              <a:gd name="connsiteY3" fmla="*/ 6878320 h 6888480"/>
              <a:gd name="connsiteX4" fmla="*/ 0 w 7004726"/>
              <a:gd name="connsiteY4" fmla="*/ 20320 h 6888480"/>
              <a:gd name="connsiteX0" fmla="*/ 0 w 7004726"/>
              <a:gd name="connsiteY0" fmla="*/ 20320 h 6888480"/>
              <a:gd name="connsiteX1" fmla="*/ 5562006 w 7004726"/>
              <a:gd name="connsiteY1" fmla="*/ 0 h 6888480"/>
              <a:gd name="connsiteX2" fmla="*/ 7004726 w 7004726"/>
              <a:gd name="connsiteY2" fmla="*/ 6888480 h 6888480"/>
              <a:gd name="connsiteX3" fmla="*/ 0 w 7004726"/>
              <a:gd name="connsiteY3" fmla="*/ 6878320 h 6888480"/>
              <a:gd name="connsiteX4" fmla="*/ 0 w 7004726"/>
              <a:gd name="connsiteY4" fmla="*/ 20320 h 6888480"/>
              <a:gd name="connsiteX0" fmla="*/ 0 w 7004726"/>
              <a:gd name="connsiteY0" fmla="*/ 20320 h 6888480"/>
              <a:gd name="connsiteX1" fmla="*/ 5562006 w 7004726"/>
              <a:gd name="connsiteY1" fmla="*/ 0 h 6888480"/>
              <a:gd name="connsiteX2" fmla="*/ 7004726 w 7004726"/>
              <a:gd name="connsiteY2" fmla="*/ 6888480 h 6888480"/>
              <a:gd name="connsiteX3" fmla="*/ 0 w 7004726"/>
              <a:gd name="connsiteY3" fmla="*/ 6878320 h 6888480"/>
              <a:gd name="connsiteX4" fmla="*/ 0 w 7004726"/>
              <a:gd name="connsiteY4" fmla="*/ 20320 h 6888480"/>
              <a:gd name="connsiteX0" fmla="*/ 0 w 7004726"/>
              <a:gd name="connsiteY0" fmla="*/ 20320 h 6888480"/>
              <a:gd name="connsiteX1" fmla="*/ 5562006 w 7004726"/>
              <a:gd name="connsiteY1" fmla="*/ 0 h 6888480"/>
              <a:gd name="connsiteX2" fmla="*/ 7004726 w 7004726"/>
              <a:gd name="connsiteY2" fmla="*/ 6888480 h 6888480"/>
              <a:gd name="connsiteX3" fmla="*/ 0 w 7004726"/>
              <a:gd name="connsiteY3" fmla="*/ 6878320 h 6888480"/>
              <a:gd name="connsiteX4" fmla="*/ 0 w 7004726"/>
              <a:gd name="connsiteY4" fmla="*/ 20320 h 6888480"/>
              <a:gd name="connsiteX0" fmla="*/ 0 w 7004726"/>
              <a:gd name="connsiteY0" fmla="*/ 20320 h 6888480"/>
              <a:gd name="connsiteX1" fmla="*/ 5562006 w 7004726"/>
              <a:gd name="connsiteY1" fmla="*/ 0 h 6888480"/>
              <a:gd name="connsiteX2" fmla="*/ 7004726 w 7004726"/>
              <a:gd name="connsiteY2" fmla="*/ 6888480 h 6888480"/>
              <a:gd name="connsiteX3" fmla="*/ 0 w 7004726"/>
              <a:gd name="connsiteY3" fmla="*/ 6878320 h 6888480"/>
              <a:gd name="connsiteX4" fmla="*/ 0 w 7004726"/>
              <a:gd name="connsiteY4" fmla="*/ 20320 h 6888480"/>
              <a:gd name="connsiteX0" fmla="*/ 0 w 7004726"/>
              <a:gd name="connsiteY0" fmla="*/ 20320 h 6888480"/>
              <a:gd name="connsiteX1" fmla="*/ 5562006 w 7004726"/>
              <a:gd name="connsiteY1" fmla="*/ 0 h 6888480"/>
              <a:gd name="connsiteX2" fmla="*/ 7004726 w 7004726"/>
              <a:gd name="connsiteY2" fmla="*/ 6888480 h 6888480"/>
              <a:gd name="connsiteX3" fmla="*/ 0 w 7004726"/>
              <a:gd name="connsiteY3" fmla="*/ 6878320 h 6888480"/>
              <a:gd name="connsiteX4" fmla="*/ 0 w 7004726"/>
              <a:gd name="connsiteY4" fmla="*/ 20320 h 6888480"/>
              <a:gd name="connsiteX0" fmla="*/ 0 w 7004726"/>
              <a:gd name="connsiteY0" fmla="*/ 20320 h 6888480"/>
              <a:gd name="connsiteX1" fmla="*/ 5562006 w 7004726"/>
              <a:gd name="connsiteY1" fmla="*/ 0 h 6888480"/>
              <a:gd name="connsiteX2" fmla="*/ 7004726 w 7004726"/>
              <a:gd name="connsiteY2" fmla="*/ 6888480 h 6888480"/>
              <a:gd name="connsiteX3" fmla="*/ 0 w 7004726"/>
              <a:gd name="connsiteY3" fmla="*/ 6878320 h 6888480"/>
              <a:gd name="connsiteX4" fmla="*/ 0 w 7004726"/>
              <a:gd name="connsiteY4" fmla="*/ 20320 h 6888480"/>
              <a:gd name="connsiteX0" fmla="*/ 0 w 7004726"/>
              <a:gd name="connsiteY0" fmla="*/ 20320 h 6888480"/>
              <a:gd name="connsiteX1" fmla="*/ 5562006 w 7004726"/>
              <a:gd name="connsiteY1" fmla="*/ 0 h 6888480"/>
              <a:gd name="connsiteX2" fmla="*/ 7004726 w 7004726"/>
              <a:gd name="connsiteY2" fmla="*/ 6888480 h 6888480"/>
              <a:gd name="connsiteX3" fmla="*/ 0 w 7004726"/>
              <a:gd name="connsiteY3" fmla="*/ 6878320 h 6888480"/>
              <a:gd name="connsiteX4" fmla="*/ 0 w 7004726"/>
              <a:gd name="connsiteY4" fmla="*/ 20320 h 68884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004726" h="6888480">
                <a:moveTo>
                  <a:pt x="0" y="20320"/>
                </a:moveTo>
                <a:lnTo>
                  <a:pt x="5562006" y="0"/>
                </a:lnTo>
                <a:cubicBezTo>
                  <a:pt x="4698406" y="3156373"/>
                  <a:pt x="6171606" y="5936827"/>
                  <a:pt x="7004726" y="6888480"/>
                </a:cubicBezTo>
                <a:lnTo>
                  <a:pt x="0" y="6878320"/>
                </a:lnTo>
                <a:lnTo>
                  <a:pt x="0" y="20320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 descr="Logo&#10;&#10;Description automatically generated">
            <a:extLst>
              <a:ext uri="{FF2B5EF4-FFF2-40B4-BE49-F238E27FC236}">
                <a16:creationId xmlns:a16="http://schemas.microsoft.com/office/drawing/2014/main" id="{9553F6D5-8365-2249-BBD2-3C938CB75AB6}"/>
              </a:ext>
            </a:extLst>
          </p:cNvPr>
          <p:cNvPicPr>
            <a:picLocks noChangeAspect="1"/>
          </p:cNvPicPr>
          <p:nvPr userDrawn="1"/>
        </p:nvPicPr>
        <p:blipFill>
          <a:blip r:embed="rId8"/>
          <a:stretch>
            <a:fillRect/>
          </a:stretch>
        </p:blipFill>
        <p:spPr>
          <a:xfrm>
            <a:off x="328483" y="263047"/>
            <a:ext cx="3635679" cy="1211893"/>
          </a:xfrm>
          <a:prstGeom prst="rect">
            <a:avLst/>
          </a:prstGeom>
        </p:spPr>
      </p:pic>
      <p:pic>
        <p:nvPicPr>
          <p:cNvPr id="9" name="Picture 8" descr="Graphical user interface&#10;&#10;Description automatically generated with medium confidence">
            <a:extLst>
              <a:ext uri="{FF2B5EF4-FFF2-40B4-BE49-F238E27FC236}">
                <a16:creationId xmlns:a16="http://schemas.microsoft.com/office/drawing/2014/main" id="{EF5EEF51-6C7E-2742-80D9-32F901465712}"/>
              </a:ext>
            </a:extLst>
          </p:cNvPr>
          <p:cNvPicPr>
            <a:picLocks noChangeAspect="1"/>
          </p:cNvPicPr>
          <p:nvPr userDrawn="1"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6148" y="5323562"/>
            <a:ext cx="5330919" cy="100667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892149C-219E-9C44-91A1-BC6E9376598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46265" y="1122363"/>
            <a:ext cx="4619501" cy="2387600"/>
          </a:xfrm>
        </p:spPr>
        <p:txBody>
          <a:bodyPr anchor="b"/>
          <a:lstStyle>
            <a:lvl1pPr algn="l">
              <a:defRPr sz="3200" b="1">
                <a:solidFill>
                  <a:schemeClr val="bg1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18E706C-9769-0549-875F-E22D29AC77C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46265" y="3602038"/>
            <a:ext cx="4619501" cy="1655762"/>
          </a:xfrm>
        </p:spPr>
        <p:txBody>
          <a:bodyPr/>
          <a:lstStyle>
            <a:lvl1pPr marL="0" indent="0" algn="l">
              <a:buNone/>
              <a:defRPr sz="18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FCFFFBB-676D-1243-8398-D5B303101B5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46265" y="6356350"/>
            <a:ext cx="985652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C61CBDF2-4127-F44E-8964-0A1FB23619BC}" type="datetimeFigureOut">
              <a:rPr lang="en-US" smtClean="0"/>
              <a:pPr/>
              <a:t>6/14/2023</a:t>
            </a:fld>
            <a:endParaRPr lang="en-US">
              <a:solidFill>
                <a:schemeClr val="bg1"/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A86E147-525D-2542-8A3F-114A814E53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906485" y="6356350"/>
            <a:ext cx="189906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DB8E087-A6AE-D240-88B4-6C205BAEBB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4523506" y="6356350"/>
            <a:ext cx="64226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E4054937-8CB5-F840-B41B-5404332F816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843352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>
            <a:extLst>
              <a:ext uri="{FF2B5EF4-FFF2-40B4-BE49-F238E27FC236}">
                <a16:creationId xmlns:a16="http://schemas.microsoft.com/office/drawing/2014/main" id="{8E723003-0AE6-874D-9AA5-CBAE18BBDFD2}"/>
              </a:ext>
            </a:extLst>
          </p:cNvPr>
          <p:cNvGrpSpPr/>
          <p:nvPr userDrawn="1"/>
        </p:nvGrpSpPr>
        <p:grpSpPr>
          <a:xfrm>
            <a:off x="10361991" y="0"/>
            <a:ext cx="1841884" cy="6868160"/>
            <a:chOff x="7279339" y="0"/>
            <a:chExt cx="1841884" cy="6868160"/>
          </a:xfrm>
        </p:grpSpPr>
        <p:sp>
          <p:nvSpPr>
            <p:cNvPr id="10" name="Rectangle 8">
              <a:extLst>
                <a:ext uri="{FF2B5EF4-FFF2-40B4-BE49-F238E27FC236}">
                  <a16:creationId xmlns:a16="http://schemas.microsoft.com/office/drawing/2014/main" id="{93BDDEF9-87B0-0240-893B-DD54244F65D9}"/>
                </a:ext>
              </a:extLst>
            </p:cNvPr>
            <p:cNvSpPr/>
            <p:nvPr userDrawn="1"/>
          </p:nvSpPr>
          <p:spPr>
            <a:xfrm>
              <a:off x="7279339" y="0"/>
              <a:ext cx="1425510" cy="6868160"/>
            </a:xfrm>
            <a:custGeom>
              <a:avLst/>
              <a:gdLst>
                <a:gd name="connsiteX0" fmla="*/ 0 w 1363155"/>
                <a:gd name="connsiteY0" fmla="*/ 0 h 6858000"/>
                <a:gd name="connsiteX1" fmla="*/ 1363155 w 1363155"/>
                <a:gd name="connsiteY1" fmla="*/ 0 h 6858000"/>
                <a:gd name="connsiteX2" fmla="*/ 1363155 w 1363155"/>
                <a:gd name="connsiteY2" fmla="*/ 6858000 h 6858000"/>
                <a:gd name="connsiteX3" fmla="*/ 0 w 1363155"/>
                <a:gd name="connsiteY3" fmla="*/ 6858000 h 6858000"/>
                <a:gd name="connsiteX4" fmla="*/ 0 w 1363155"/>
                <a:gd name="connsiteY4" fmla="*/ 0 h 6858000"/>
                <a:gd name="connsiteX0" fmla="*/ 0 w 1363155"/>
                <a:gd name="connsiteY0" fmla="*/ 0 h 6868160"/>
                <a:gd name="connsiteX1" fmla="*/ 1363155 w 1363155"/>
                <a:gd name="connsiteY1" fmla="*/ 0 h 6868160"/>
                <a:gd name="connsiteX2" fmla="*/ 1363155 w 1363155"/>
                <a:gd name="connsiteY2" fmla="*/ 6858000 h 6868160"/>
                <a:gd name="connsiteX3" fmla="*/ 640080 w 1363155"/>
                <a:gd name="connsiteY3" fmla="*/ 6868160 h 6868160"/>
                <a:gd name="connsiteX4" fmla="*/ 0 w 1363155"/>
                <a:gd name="connsiteY4" fmla="*/ 0 h 6868160"/>
                <a:gd name="connsiteX0" fmla="*/ 0 w 1363155"/>
                <a:gd name="connsiteY0" fmla="*/ 0 h 6868160"/>
                <a:gd name="connsiteX1" fmla="*/ 1363155 w 1363155"/>
                <a:gd name="connsiteY1" fmla="*/ 0 h 6868160"/>
                <a:gd name="connsiteX2" fmla="*/ 1363155 w 1363155"/>
                <a:gd name="connsiteY2" fmla="*/ 6858000 h 6868160"/>
                <a:gd name="connsiteX3" fmla="*/ 640080 w 1363155"/>
                <a:gd name="connsiteY3" fmla="*/ 6868160 h 6868160"/>
                <a:gd name="connsiteX4" fmla="*/ 0 w 1363155"/>
                <a:gd name="connsiteY4" fmla="*/ 0 h 6868160"/>
                <a:gd name="connsiteX0" fmla="*/ 101248 w 1464403"/>
                <a:gd name="connsiteY0" fmla="*/ 0 h 6868160"/>
                <a:gd name="connsiteX1" fmla="*/ 1464403 w 1464403"/>
                <a:gd name="connsiteY1" fmla="*/ 0 h 6868160"/>
                <a:gd name="connsiteX2" fmla="*/ 1464403 w 1464403"/>
                <a:gd name="connsiteY2" fmla="*/ 6858000 h 6868160"/>
                <a:gd name="connsiteX3" fmla="*/ 741328 w 1464403"/>
                <a:gd name="connsiteY3" fmla="*/ 6868160 h 6868160"/>
                <a:gd name="connsiteX4" fmla="*/ 101248 w 1464403"/>
                <a:gd name="connsiteY4" fmla="*/ 0 h 6868160"/>
                <a:gd name="connsiteX0" fmla="*/ 69900 w 1433055"/>
                <a:gd name="connsiteY0" fmla="*/ 0 h 6868160"/>
                <a:gd name="connsiteX1" fmla="*/ 1433055 w 1433055"/>
                <a:gd name="connsiteY1" fmla="*/ 0 h 6868160"/>
                <a:gd name="connsiteX2" fmla="*/ 1433055 w 1433055"/>
                <a:gd name="connsiteY2" fmla="*/ 6858000 h 6868160"/>
                <a:gd name="connsiteX3" fmla="*/ 709980 w 1433055"/>
                <a:gd name="connsiteY3" fmla="*/ 6868160 h 6868160"/>
                <a:gd name="connsiteX4" fmla="*/ 69900 w 1433055"/>
                <a:gd name="connsiteY4" fmla="*/ 0 h 6868160"/>
                <a:gd name="connsiteX0" fmla="*/ 98189 w 1461344"/>
                <a:gd name="connsiteY0" fmla="*/ 0 h 6868160"/>
                <a:gd name="connsiteX1" fmla="*/ 1461344 w 1461344"/>
                <a:gd name="connsiteY1" fmla="*/ 0 h 6868160"/>
                <a:gd name="connsiteX2" fmla="*/ 1461344 w 1461344"/>
                <a:gd name="connsiteY2" fmla="*/ 6858000 h 6868160"/>
                <a:gd name="connsiteX3" fmla="*/ 738269 w 1461344"/>
                <a:gd name="connsiteY3" fmla="*/ 6868160 h 6868160"/>
                <a:gd name="connsiteX4" fmla="*/ 98189 w 1461344"/>
                <a:gd name="connsiteY4" fmla="*/ 0 h 6868160"/>
                <a:gd name="connsiteX0" fmla="*/ 75191 w 1438346"/>
                <a:gd name="connsiteY0" fmla="*/ 0 h 6868160"/>
                <a:gd name="connsiteX1" fmla="*/ 1438346 w 1438346"/>
                <a:gd name="connsiteY1" fmla="*/ 0 h 6868160"/>
                <a:gd name="connsiteX2" fmla="*/ 1438346 w 1438346"/>
                <a:gd name="connsiteY2" fmla="*/ 6858000 h 6868160"/>
                <a:gd name="connsiteX3" fmla="*/ 715271 w 1438346"/>
                <a:gd name="connsiteY3" fmla="*/ 6868160 h 6868160"/>
                <a:gd name="connsiteX4" fmla="*/ 75191 w 1438346"/>
                <a:gd name="connsiteY4" fmla="*/ 0 h 6868160"/>
                <a:gd name="connsiteX0" fmla="*/ 62355 w 1425510"/>
                <a:gd name="connsiteY0" fmla="*/ 0 h 6868160"/>
                <a:gd name="connsiteX1" fmla="*/ 1425510 w 1425510"/>
                <a:gd name="connsiteY1" fmla="*/ 0 h 6868160"/>
                <a:gd name="connsiteX2" fmla="*/ 1425510 w 1425510"/>
                <a:gd name="connsiteY2" fmla="*/ 6858000 h 6868160"/>
                <a:gd name="connsiteX3" fmla="*/ 702435 w 1425510"/>
                <a:gd name="connsiteY3" fmla="*/ 6868160 h 6868160"/>
                <a:gd name="connsiteX4" fmla="*/ 62355 w 1425510"/>
                <a:gd name="connsiteY4" fmla="*/ 0 h 68681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25510" h="6868160">
                  <a:moveTo>
                    <a:pt x="62355" y="0"/>
                  </a:moveTo>
                  <a:lnTo>
                    <a:pt x="1425510" y="0"/>
                  </a:lnTo>
                  <a:lnTo>
                    <a:pt x="1425510" y="6858000"/>
                  </a:lnTo>
                  <a:lnTo>
                    <a:pt x="702435" y="6868160"/>
                  </a:lnTo>
                  <a:cubicBezTo>
                    <a:pt x="-181485" y="3379893"/>
                    <a:pt x="-8765" y="1456267"/>
                    <a:pt x="62355" y="0"/>
                  </a:cubicBezTo>
                  <a:close/>
                </a:path>
              </a:pathLst>
            </a:custGeom>
            <a:solidFill>
              <a:srgbClr val="CAB5D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91922F91-7499-D746-8D21-25599BF704C4}"/>
                </a:ext>
              </a:extLst>
            </p:cNvPr>
            <p:cNvSpPr/>
            <p:nvPr userDrawn="1"/>
          </p:nvSpPr>
          <p:spPr>
            <a:xfrm>
              <a:off x="7659879" y="0"/>
              <a:ext cx="1461344" cy="6868160"/>
            </a:xfrm>
            <a:custGeom>
              <a:avLst/>
              <a:gdLst>
                <a:gd name="connsiteX0" fmla="*/ 0 w 1363155"/>
                <a:gd name="connsiteY0" fmla="*/ 0 h 6858000"/>
                <a:gd name="connsiteX1" fmla="*/ 1363155 w 1363155"/>
                <a:gd name="connsiteY1" fmla="*/ 0 h 6858000"/>
                <a:gd name="connsiteX2" fmla="*/ 1363155 w 1363155"/>
                <a:gd name="connsiteY2" fmla="*/ 6858000 h 6858000"/>
                <a:gd name="connsiteX3" fmla="*/ 0 w 1363155"/>
                <a:gd name="connsiteY3" fmla="*/ 6858000 h 6858000"/>
                <a:gd name="connsiteX4" fmla="*/ 0 w 1363155"/>
                <a:gd name="connsiteY4" fmla="*/ 0 h 6858000"/>
                <a:gd name="connsiteX0" fmla="*/ 0 w 1363155"/>
                <a:gd name="connsiteY0" fmla="*/ 0 h 6868160"/>
                <a:gd name="connsiteX1" fmla="*/ 1363155 w 1363155"/>
                <a:gd name="connsiteY1" fmla="*/ 0 h 6868160"/>
                <a:gd name="connsiteX2" fmla="*/ 1363155 w 1363155"/>
                <a:gd name="connsiteY2" fmla="*/ 6858000 h 6868160"/>
                <a:gd name="connsiteX3" fmla="*/ 640080 w 1363155"/>
                <a:gd name="connsiteY3" fmla="*/ 6868160 h 6868160"/>
                <a:gd name="connsiteX4" fmla="*/ 0 w 1363155"/>
                <a:gd name="connsiteY4" fmla="*/ 0 h 6868160"/>
                <a:gd name="connsiteX0" fmla="*/ 0 w 1363155"/>
                <a:gd name="connsiteY0" fmla="*/ 0 h 6868160"/>
                <a:gd name="connsiteX1" fmla="*/ 1363155 w 1363155"/>
                <a:gd name="connsiteY1" fmla="*/ 0 h 6868160"/>
                <a:gd name="connsiteX2" fmla="*/ 1363155 w 1363155"/>
                <a:gd name="connsiteY2" fmla="*/ 6858000 h 6868160"/>
                <a:gd name="connsiteX3" fmla="*/ 640080 w 1363155"/>
                <a:gd name="connsiteY3" fmla="*/ 6868160 h 6868160"/>
                <a:gd name="connsiteX4" fmla="*/ 0 w 1363155"/>
                <a:gd name="connsiteY4" fmla="*/ 0 h 6868160"/>
                <a:gd name="connsiteX0" fmla="*/ 101248 w 1464403"/>
                <a:gd name="connsiteY0" fmla="*/ 0 h 6868160"/>
                <a:gd name="connsiteX1" fmla="*/ 1464403 w 1464403"/>
                <a:gd name="connsiteY1" fmla="*/ 0 h 6868160"/>
                <a:gd name="connsiteX2" fmla="*/ 1464403 w 1464403"/>
                <a:gd name="connsiteY2" fmla="*/ 6858000 h 6868160"/>
                <a:gd name="connsiteX3" fmla="*/ 741328 w 1464403"/>
                <a:gd name="connsiteY3" fmla="*/ 6868160 h 6868160"/>
                <a:gd name="connsiteX4" fmla="*/ 101248 w 1464403"/>
                <a:gd name="connsiteY4" fmla="*/ 0 h 6868160"/>
                <a:gd name="connsiteX0" fmla="*/ 69900 w 1433055"/>
                <a:gd name="connsiteY0" fmla="*/ 0 h 6868160"/>
                <a:gd name="connsiteX1" fmla="*/ 1433055 w 1433055"/>
                <a:gd name="connsiteY1" fmla="*/ 0 h 6868160"/>
                <a:gd name="connsiteX2" fmla="*/ 1433055 w 1433055"/>
                <a:gd name="connsiteY2" fmla="*/ 6858000 h 6868160"/>
                <a:gd name="connsiteX3" fmla="*/ 709980 w 1433055"/>
                <a:gd name="connsiteY3" fmla="*/ 6868160 h 6868160"/>
                <a:gd name="connsiteX4" fmla="*/ 69900 w 1433055"/>
                <a:gd name="connsiteY4" fmla="*/ 0 h 6868160"/>
                <a:gd name="connsiteX0" fmla="*/ 98189 w 1461344"/>
                <a:gd name="connsiteY0" fmla="*/ 0 h 6868160"/>
                <a:gd name="connsiteX1" fmla="*/ 1461344 w 1461344"/>
                <a:gd name="connsiteY1" fmla="*/ 0 h 6868160"/>
                <a:gd name="connsiteX2" fmla="*/ 1461344 w 1461344"/>
                <a:gd name="connsiteY2" fmla="*/ 6858000 h 6868160"/>
                <a:gd name="connsiteX3" fmla="*/ 738269 w 1461344"/>
                <a:gd name="connsiteY3" fmla="*/ 6868160 h 6868160"/>
                <a:gd name="connsiteX4" fmla="*/ 98189 w 1461344"/>
                <a:gd name="connsiteY4" fmla="*/ 0 h 68681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61344" h="6868160">
                  <a:moveTo>
                    <a:pt x="98189" y="0"/>
                  </a:moveTo>
                  <a:lnTo>
                    <a:pt x="1461344" y="0"/>
                  </a:lnTo>
                  <a:lnTo>
                    <a:pt x="1461344" y="6858000"/>
                  </a:lnTo>
                  <a:lnTo>
                    <a:pt x="738269" y="6868160"/>
                  </a:lnTo>
                  <a:cubicBezTo>
                    <a:pt x="-277731" y="2922693"/>
                    <a:pt x="27069" y="1456267"/>
                    <a:pt x="9818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547C21C-1139-B748-94FE-BFBA29D799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1CBDF2-4127-F44E-8964-0A1FB23619BC}" type="datetimeFigureOut">
              <a:rPr lang="en-US" smtClean="0"/>
              <a:t>6/14/2023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C20EFC9-75E7-6E43-AF84-37C556C4DA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1BE397D-2856-BF40-AB15-D48B6B0205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054937-8CB5-F840-B41B-5404332F8165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 descr="Graphical user interface&#10;&#10;Description automatically generated with medium confidence">
            <a:extLst>
              <a:ext uri="{FF2B5EF4-FFF2-40B4-BE49-F238E27FC236}">
                <a16:creationId xmlns:a16="http://schemas.microsoft.com/office/drawing/2014/main" id="{B1680A8B-8286-A74C-889B-43AAAC6F559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90486" y="5741140"/>
            <a:ext cx="5330919" cy="1006670"/>
          </a:xfrm>
          <a:prstGeom prst="rect">
            <a:avLst/>
          </a:prstGeom>
        </p:spPr>
      </p:pic>
      <p:sp>
        <p:nvSpPr>
          <p:cNvPr id="12" name="Title 1">
            <a:extLst>
              <a:ext uri="{FF2B5EF4-FFF2-40B4-BE49-F238E27FC236}">
                <a16:creationId xmlns:a16="http://schemas.microsoft.com/office/drawing/2014/main" id="{4FBB9B4B-FBFB-B04C-9B2F-DF89A85D43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7512" y="365125"/>
            <a:ext cx="8870869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E8D86BF3-7722-2541-A94C-7E5396AA7E5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7512" y="1825625"/>
            <a:ext cx="8870868" cy="41357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14" name="Picture Placeholder 11">
            <a:extLst>
              <a:ext uri="{FF2B5EF4-FFF2-40B4-BE49-F238E27FC236}">
                <a16:creationId xmlns:a16="http://schemas.microsoft.com/office/drawing/2014/main" id="{5AE9DDD4-8E60-B84A-B1DA-3ED4DA52B0B9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9611437" y="1032062"/>
            <a:ext cx="2262187" cy="2262188"/>
          </a:xfrm>
        </p:spPr>
        <p:txBody>
          <a:bodyPr/>
          <a:lstStyle/>
          <a:p>
            <a:endParaRPr lang="en-US"/>
          </a:p>
        </p:txBody>
      </p:sp>
      <p:sp>
        <p:nvSpPr>
          <p:cNvPr id="15" name="Picture Placeholder 11">
            <a:extLst>
              <a:ext uri="{FF2B5EF4-FFF2-40B4-BE49-F238E27FC236}">
                <a16:creationId xmlns:a16="http://schemas.microsoft.com/office/drawing/2014/main" id="{E23DA577-E47D-8440-9247-11EED09B0AE3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9611437" y="3491718"/>
            <a:ext cx="2262187" cy="1563542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170556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whitebase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C47BF71D-B9D9-CB45-A6C1-9B72E847B7D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-403761"/>
            <a:ext cx="12309485" cy="7261760"/>
          </a:xfrm>
          <a:prstGeom prst="rect">
            <a:avLst/>
          </a:prstGeom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D1351D9-D0A3-F446-AF2F-F3370BEED3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1CBDF2-4127-F44E-8964-0A1FB23619BC}" type="datetimeFigureOut">
              <a:rPr lang="en-US" smtClean="0"/>
              <a:t>6/14/2023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6081517-1FA1-C245-9CD7-D8C1A6C393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26756B6-6344-5B4C-BCEB-523F5D1E5D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054937-8CB5-F840-B41B-5404332F8165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 descr="Logo&#10;&#10;Description automatically generated">
            <a:extLst>
              <a:ext uri="{FF2B5EF4-FFF2-40B4-BE49-F238E27FC236}">
                <a16:creationId xmlns:a16="http://schemas.microsoft.com/office/drawing/2014/main" id="{D0893DE9-C358-114C-9C22-71F83CF75EF5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0583" y="5944491"/>
            <a:ext cx="2366898" cy="788966"/>
          </a:xfrm>
          <a:prstGeom prst="rect">
            <a:avLst/>
          </a:prstGeom>
        </p:spPr>
      </p:pic>
      <p:pic>
        <p:nvPicPr>
          <p:cNvPr id="8" name="Picture 7" descr="Graphical user interface&#10;&#10;Description automatically generated with medium confidence">
            <a:extLst>
              <a:ext uri="{FF2B5EF4-FFF2-40B4-BE49-F238E27FC236}">
                <a16:creationId xmlns:a16="http://schemas.microsoft.com/office/drawing/2014/main" id="{31ECF7E1-37E2-FC45-B226-E5401CE6B5EC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90486" y="5741140"/>
            <a:ext cx="5330919" cy="10066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82828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whitebase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C47BF71D-B9D9-CB45-A6C1-9B72E847B7D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-403761"/>
            <a:ext cx="12309485" cy="7261760"/>
          </a:xfrm>
          <a:prstGeom prst="rect">
            <a:avLst/>
          </a:prstGeom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D1351D9-D0A3-F446-AF2F-F3370BEED3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1CBDF2-4127-F44E-8964-0A1FB23619BC}" type="datetimeFigureOut">
              <a:rPr lang="en-US" smtClean="0"/>
              <a:t>6/14/2023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6081517-1FA1-C245-9CD7-D8C1A6C393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26756B6-6344-5B4C-BCEB-523F5D1E5D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054937-8CB5-F840-B41B-5404332F8165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 descr="Logo&#10;&#10;Description automatically generated">
            <a:extLst>
              <a:ext uri="{FF2B5EF4-FFF2-40B4-BE49-F238E27FC236}">
                <a16:creationId xmlns:a16="http://schemas.microsoft.com/office/drawing/2014/main" id="{D0893DE9-C358-114C-9C22-71F83CF75EF5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0583" y="5944491"/>
            <a:ext cx="2366898" cy="788966"/>
          </a:xfrm>
          <a:prstGeom prst="rect">
            <a:avLst/>
          </a:prstGeom>
        </p:spPr>
      </p:pic>
      <p:pic>
        <p:nvPicPr>
          <p:cNvPr id="8" name="Picture 7" descr="Graphical user interface&#10;&#10;Description automatically generated with medium confidence">
            <a:extLst>
              <a:ext uri="{FF2B5EF4-FFF2-40B4-BE49-F238E27FC236}">
                <a16:creationId xmlns:a16="http://schemas.microsoft.com/office/drawing/2014/main" id="{31ECF7E1-37E2-FC45-B226-E5401CE6B5EC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90486" y="5741140"/>
            <a:ext cx="5330919" cy="10066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82828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6E8EFE-D329-4C42-91CC-D8340CE9C0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58B3857-2850-AD40-BEE5-07C9EB3E111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27512" y="1825625"/>
            <a:ext cx="5592288" cy="4112037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6AA12E8-D8A4-6C4C-A1BD-5E0659E6EE4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199" y="1825625"/>
            <a:ext cx="5679371" cy="4112037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654029D-D517-704F-A1A8-DBCCBA2021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1CBDF2-4127-F44E-8964-0A1FB23619BC}" type="datetimeFigureOut">
              <a:rPr lang="en-US" smtClean="0"/>
              <a:t>6/14/2023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858470A-CA27-9B49-88F7-28B2D03255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3F9899F-79AD-7143-9712-98A3909398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054937-8CB5-F840-B41B-5404332F8165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 descr="Graphical user interface&#10;&#10;Description automatically generated with medium confidence">
            <a:extLst>
              <a:ext uri="{FF2B5EF4-FFF2-40B4-BE49-F238E27FC236}">
                <a16:creationId xmlns:a16="http://schemas.microsoft.com/office/drawing/2014/main" id="{AA0A705F-F62D-4442-80A8-0C0B0964741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90486" y="5741140"/>
            <a:ext cx="5330919" cy="10066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92194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0FB2CF-01A9-354E-8E37-A6593B063C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2E11388-5373-B141-B413-287D6D1F0B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1CBDF2-4127-F44E-8964-0A1FB23619BC}" type="datetimeFigureOut">
              <a:rPr lang="en-US" smtClean="0"/>
              <a:t>6/14/2023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8DE6D51-FFC6-A648-983E-0E131EF21F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4FB2AD4-A736-774A-B874-DB4ADDDE54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054937-8CB5-F840-B41B-5404332F81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63891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D1351D9-D0A3-F446-AF2F-F3370BEED3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1CBDF2-4127-F44E-8964-0A1FB23619BC}" type="datetimeFigureOut">
              <a:rPr lang="en-US" smtClean="0"/>
              <a:t>6/14/2023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6081517-1FA1-C245-9CD7-D8C1A6C393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26756B6-6344-5B4C-BCEB-523F5D1E5D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054937-8CB5-F840-B41B-5404332F81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88215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GB" smtClean="0"/>
              <a:t>14/06/2023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4913845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placeholde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3">
            <a:extLst>
              <a:ext uri="{FF2B5EF4-FFF2-40B4-BE49-F238E27FC236}">
                <a16:creationId xmlns:a16="http://schemas.microsoft.com/office/drawing/2014/main" id="{079A5802-0131-1448-BF60-7EB866D48932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5925848" y="2199046"/>
            <a:ext cx="3194339" cy="2387599"/>
          </a:xfrm>
        </p:spPr>
      </p:sp>
      <p:sp>
        <p:nvSpPr>
          <p:cNvPr id="7" name="Picture Placeholder 5">
            <a:extLst>
              <a:ext uri="{FF2B5EF4-FFF2-40B4-BE49-F238E27FC236}">
                <a16:creationId xmlns:a16="http://schemas.microsoft.com/office/drawing/2014/main" id="{ADD30023-31FF-1B4A-8555-CE1655D8F821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5925848" y="4579259"/>
            <a:ext cx="3194339" cy="2387598"/>
          </a:xfrm>
        </p:spPr>
      </p:sp>
      <p:sp>
        <p:nvSpPr>
          <p:cNvPr id="10" name="Picture Placeholder 3">
            <a:extLst>
              <a:ext uri="{FF2B5EF4-FFF2-40B4-BE49-F238E27FC236}">
                <a16:creationId xmlns:a16="http://schemas.microsoft.com/office/drawing/2014/main" id="{32C3CB8D-3993-D043-B03F-CFED11D1D5DA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5925848" y="0"/>
            <a:ext cx="3194339" cy="2196271"/>
          </a:xfrm>
        </p:spPr>
      </p:sp>
      <p:sp>
        <p:nvSpPr>
          <p:cNvPr id="14" name="Picture Placeholder 3">
            <a:extLst>
              <a:ext uri="{FF2B5EF4-FFF2-40B4-BE49-F238E27FC236}">
                <a16:creationId xmlns:a16="http://schemas.microsoft.com/office/drawing/2014/main" id="{C6FBF024-4A1C-AB4F-80A3-E2ADC5D86CFA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9116088" y="2199046"/>
            <a:ext cx="3194339" cy="2387599"/>
          </a:xfrm>
        </p:spPr>
      </p:sp>
      <p:sp>
        <p:nvSpPr>
          <p:cNvPr id="15" name="Picture Placeholder 5">
            <a:extLst>
              <a:ext uri="{FF2B5EF4-FFF2-40B4-BE49-F238E27FC236}">
                <a16:creationId xmlns:a16="http://schemas.microsoft.com/office/drawing/2014/main" id="{C5EC1339-2AF8-1F4A-8B02-962C15788216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9116088" y="4579259"/>
            <a:ext cx="3194339" cy="2387598"/>
          </a:xfrm>
        </p:spPr>
      </p:sp>
      <p:sp>
        <p:nvSpPr>
          <p:cNvPr id="16" name="Picture Placeholder 3">
            <a:extLst>
              <a:ext uri="{FF2B5EF4-FFF2-40B4-BE49-F238E27FC236}">
                <a16:creationId xmlns:a16="http://schemas.microsoft.com/office/drawing/2014/main" id="{20CF6A07-8F8F-EA42-B76E-D5B496C8EFE1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9116088" y="0"/>
            <a:ext cx="3194339" cy="2196271"/>
          </a:xfrm>
        </p:spPr>
      </p:sp>
      <p:sp>
        <p:nvSpPr>
          <p:cNvPr id="17" name="Title 16">
            <a:extLst>
              <a:ext uri="{FF2B5EF4-FFF2-40B4-BE49-F238E27FC236}">
                <a16:creationId xmlns:a16="http://schemas.microsoft.com/office/drawing/2014/main" id="{21165B91-9840-C441-B859-A84750E6DA2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27512" y="365125"/>
            <a:ext cx="4794728" cy="1325563"/>
          </a:xfrm>
        </p:spPr>
        <p:txBody>
          <a:bodyPr/>
          <a:lstStyle/>
          <a:p>
            <a:r>
              <a:rPr lang="en-GB"/>
              <a:t>Image montage</a:t>
            </a:r>
            <a:br>
              <a:rPr lang="en-GB"/>
            </a:br>
            <a:r>
              <a:rPr lang="en-GB"/>
              <a:t>setup page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263550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>
            <a:extLst>
              <a:ext uri="{FF2B5EF4-FFF2-40B4-BE49-F238E27FC236}">
                <a16:creationId xmlns:a16="http://schemas.microsoft.com/office/drawing/2014/main" id="{8E723003-0AE6-874D-9AA5-CBAE18BBDFD2}"/>
              </a:ext>
            </a:extLst>
          </p:cNvPr>
          <p:cNvGrpSpPr/>
          <p:nvPr userDrawn="1"/>
        </p:nvGrpSpPr>
        <p:grpSpPr>
          <a:xfrm>
            <a:off x="10361991" y="0"/>
            <a:ext cx="1841884" cy="6868160"/>
            <a:chOff x="7279339" y="0"/>
            <a:chExt cx="1841884" cy="6868160"/>
          </a:xfrm>
        </p:grpSpPr>
        <p:sp>
          <p:nvSpPr>
            <p:cNvPr id="10" name="Rectangle 8">
              <a:extLst>
                <a:ext uri="{FF2B5EF4-FFF2-40B4-BE49-F238E27FC236}">
                  <a16:creationId xmlns:a16="http://schemas.microsoft.com/office/drawing/2014/main" id="{93BDDEF9-87B0-0240-893B-DD54244F65D9}"/>
                </a:ext>
              </a:extLst>
            </p:cNvPr>
            <p:cNvSpPr/>
            <p:nvPr userDrawn="1"/>
          </p:nvSpPr>
          <p:spPr>
            <a:xfrm>
              <a:off x="7279339" y="0"/>
              <a:ext cx="1425510" cy="6868160"/>
            </a:xfrm>
            <a:custGeom>
              <a:avLst/>
              <a:gdLst>
                <a:gd name="connsiteX0" fmla="*/ 0 w 1363155"/>
                <a:gd name="connsiteY0" fmla="*/ 0 h 6858000"/>
                <a:gd name="connsiteX1" fmla="*/ 1363155 w 1363155"/>
                <a:gd name="connsiteY1" fmla="*/ 0 h 6858000"/>
                <a:gd name="connsiteX2" fmla="*/ 1363155 w 1363155"/>
                <a:gd name="connsiteY2" fmla="*/ 6858000 h 6858000"/>
                <a:gd name="connsiteX3" fmla="*/ 0 w 1363155"/>
                <a:gd name="connsiteY3" fmla="*/ 6858000 h 6858000"/>
                <a:gd name="connsiteX4" fmla="*/ 0 w 1363155"/>
                <a:gd name="connsiteY4" fmla="*/ 0 h 6858000"/>
                <a:gd name="connsiteX0" fmla="*/ 0 w 1363155"/>
                <a:gd name="connsiteY0" fmla="*/ 0 h 6868160"/>
                <a:gd name="connsiteX1" fmla="*/ 1363155 w 1363155"/>
                <a:gd name="connsiteY1" fmla="*/ 0 h 6868160"/>
                <a:gd name="connsiteX2" fmla="*/ 1363155 w 1363155"/>
                <a:gd name="connsiteY2" fmla="*/ 6858000 h 6868160"/>
                <a:gd name="connsiteX3" fmla="*/ 640080 w 1363155"/>
                <a:gd name="connsiteY3" fmla="*/ 6868160 h 6868160"/>
                <a:gd name="connsiteX4" fmla="*/ 0 w 1363155"/>
                <a:gd name="connsiteY4" fmla="*/ 0 h 6868160"/>
                <a:gd name="connsiteX0" fmla="*/ 0 w 1363155"/>
                <a:gd name="connsiteY0" fmla="*/ 0 h 6868160"/>
                <a:gd name="connsiteX1" fmla="*/ 1363155 w 1363155"/>
                <a:gd name="connsiteY1" fmla="*/ 0 h 6868160"/>
                <a:gd name="connsiteX2" fmla="*/ 1363155 w 1363155"/>
                <a:gd name="connsiteY2" fmla="*/ 6858000 h 6868160"/>
                <a:gd name="connsiteX3" fmla="*/ 640080 w 1363155"/>
                <a:gd name="connsiteY3" fmla="*/ 6868160 h 6868160"/>
                <a:gd name="connsiteX4" fmla="*/ 0 w 1363155"/>
                <a:gd name="connsiteY4" fmla="*/ 0 h 6868160"/>
                <a:gd name="connsiteX0" fmla="*/ 101248 w 1464403"/>
                <a:gd name="connsiteY0" fmla="*/ 0 h 6868160"/>
                <a:gd name="connsiteX1" fmla="*/ 1464403 w 1464403"/>
                <a:gd name="connsiteY1" fmla="*/ 0 h 6868160"/>
                <a:gd name="connsiteX2" fmla="*/ 1464403 w 1464403"/>
                <a:gd name="connsiteY2" fmla="*/ 6858000 h 6868160"/>
                <a:gd name="connsiteX3" fmla="*/ 741328 w 1464403"/>
                <a:gd name="connsiteY3" fmla="*/ 6868160 h 6868160"/>
                <a:gd name="connsiteX4" fmla="*/ 101248 w 1464403"/>
                <a:gd name="connsiteY4" fmla="*/ 0 h 6868160"/>
                <a:gd name="connsiteX0" fmla="*/ 69900 w 1433055"/>
                <a:gd name="connsiteY0" fmla="*/ 0 h 6868160"/>
                <a:gd name="connsiteX1" fmla="*/ 1433055 w 1433055"/>
                <a:gd name="connsiteY1" fmla="*/ 0 h 6868160"/>
                <a:gd name="connsiteX2" fmla="*/ 1433055 w 1433055"/>
                <a:gd name="connsiteY2" fmla="*/ 6858000 h 6868160"/>
                <a:gd name="connsiteX3" fmla="*/ 709980 w 1433055"/>
                <a:gd name="connsiteY3" fmla="*/ 6868160 h 6868160"/>
                <a:gd name="connsiteX4" fmla="*/ 69900 w 1433055"/>
                <a:gd name="connsiteY4" fmla="*/ 0 h 6868160"/>
                <a:gd name="connsiteX0" fmla="*/ 98189 w 1461344"/>
                <a:gd name="connsiteY0" fmla="*/ 0 h 6868160"/>
                <a:gd name="connsiteX1" fmla="*/ 1461344 w 1461344"/>
                <a:gd name="connsiteY1" fmla="*/ 0 h 6868160"/>
                <a:gd name="connsiteX2" fmla="*/ 1461344 w 1461344"/>
                <a:gd name="connsiteY2" fmla="*/ 6858000 h 6868160"/>
                <a:gd name="connsiteX3" fmla="*/ 738269 w 1461344"/>
                <a:gd name="connsiteY3" fmla="*/ 6868160 h 6868160"/>
                <a:gd name="connsiteX4" fmla="*/ 98189 w 1461344"/>
                <a:gd name="connsiteY4" fmla="*/ 0 h 6868160"/>
                <a:gd name="connsiteX0" fmla="*/ 75191 w 1438346"/>
                <a:gd name="connsiteY0" fmla="*/ 0 h 6868160"/>
                <a:gd name="connsiteX1" fmla="*/ 1438346 w 1438346"/>
                <a:gd name="connsiteY1" fmla="*/ 0 h 6868160"/>
                <a:gd name="connsiteX2" fmla="*/ 1438346 w 1438346"/>
                <a:gd name="connsiteY2" fmla="*/ 6858000 h 6868160"/>
                <a:gd name="connsiteX3" fmla="*/ 715271 w 1438346"/>
                <a:gd name="connsiteY3" fmla="*/ 6868160 h 6868160"/>
                <a:gd name="connsiteX4" fmla="*/ 75191 w 1438346"/>
                <a:gd name="connsiteY4" fmla="*/ 0 h 6868160"/>
                <a:gd name="connsiteX0" fmla="*/ 62355 w 1425510"/>
                <a:gd name="connsiteY0" fmla="*/ 0 h 6868160"/>
                <a:gd name="connsiteX1" fmla="*/ 1425510 w 1425510"/>
                <a:gd name="connsiteY1" fmla="*/ 0 h 6868160"/>
                <a:gd name="connsiteX2" fmla="*/ 1425510 w 1425510"/>
                <a:gd name="connsiteY2" fmla="*/ 6858000 h 6868160"/>
                <a:gd name="connsiteX3" fmla="*/ 702435 w 1425510"/>
                <a:gd name="connsiteY3" fmla="*/ 6868160 h 6868160"/>
                <a:gd name="connsiteX4" fmla="*/ 62355 w 1425510"/>
                <a:gd name="connsiteY4" fmla="*/ 0 h 68681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25510" h="6868160">
                  <a:moveTo>
                    <a:pt x="62355" y="0"/>
                  </a:moveTo>
                  <a:lnTo>
                    <a:pt x="1425510" y="0"/>
                  </a:lnTo>
                  <a:lnTo>
                    <a:pt x="1425510" y="6858000"/>
                  </a:lnTo>
                  <a:lnTo>
                    <a:pt x="702435" y="6868160"/>
                  </a:lnTo>
                  <a:cubicBezTo>
                    <a:pt x="-181485" y="3379893"/>
                    <a:pt x="-8765" y="1456267"/>
                    <a:pt x="62355" y="0"/>
                  </a:cubicBezTo>
                  <a:close/>
                </a:path>
              </a:pathLst>
            </a:custGeom>
            <a:solidFill>
              <a:srgbClr val="FAD69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91922F91-7499-D746-8D21-25599BF704C4}"/>
                </a:ext>
              </a:extLst>
            </p:cNvPr>
            <p:cNvSpPr/>
            <p:nvPr userDrawn="1"/>
          </p:nvSpPr>
          <p:spPr>
            <a:xfrm>
              <a:off x="7659879" y="0"/>
              <a:ext cx="1461344" cy="6868160"/>
            </a:xfrm>
            <a:custGeom>
              <a:avLst/>
              <a:gdLst>
                <a:gd name="connsiteX0" fmla="*/ 0 w 1363155"/>
                <a:gd name="connsiteY0" fmla="*/ 0 h 6858000"/>
                <a:gd name="connsiteX1" fmla="*/ 1363155 w 1363155"/>
                <a:gd name="connsiteY1" fmla="*/ 0 h 6858000"/>
                <a:gd name="connsiteX2" fmla="*/ 1363155 w 1363155"/>
                <a:gd name="connsiteY2" fmla="*/ 6858000 h 6858000"/>
                <a:gd name="connsiteX3" fmla="*/ 0 w 1363155"/>
                <a:gd name="connsiteY3" fmla="*/ 6858000 h 6858000"/>
                <a:gd name="connsiteX4" fmla="*/ 0 w 1363155"/>
                <a:gd name="connsiteY4" fmla="*/ 0 h 6858000"/>
                <a:gd name="connsiteX0" fmla="*/ 0 w 1363155"/>
                <a:gd name="connsiteY0" fmla="*/ 0 h 6868160"/>
                <a:gd name="connsiteX1" fmla="*/ 1363155 w 1363155"/>
                <a:gd name="connsiteY1" fmla="*/ 0 h 6868160"/>
                <a:gd name="connsiteX2" fmla="*/ 1363155 w 1363155"/>
                <a:gd name="connsiteY2" fmla="*/ 6858000 h 6868160"/>
                <a:gd name="connsiteX3" fmla="*/ 640080 w 1363155"/>
                <a:gd name="connsiteY3" fmla="*/ 6868160 h 6868160"/>
                <a:gd name="connsiteX4" fmla="*/ 0 w 1363155"/>
                <a:gd name="connsiteY4" fmla="*/ 0 h 6868160"/>
                <a:gd name="connsiteX0" fmla="*/ 0 w 1363155"/>
                <a:gd name="connsiteY0" fmla="*/ 0 h 6868160"/>
                <a:gd name="connsiteX1" fmla="*/ 1363155 w 1363155"/>
                <a:gd name="connsiteY1" fmla="*/ 0 h 6868160"/>
                <a:gd name="connsiteX2" fmla="*/ 1363155 w 1363155"/>
                <a:gd name="connsiteY2" fmla="*/ 6858000 h 6868160"/>
                <a:gd name="connsiteX3" fmla="*/ 640080 w 1363155"/>
                <a:gd name="connsiteY3" fmla="*/ 6868160 h 6868160"/>
                <a:gd name="connsiteX4" fmla="*/ 0 w 1363155"/>
                <a:gd name="connsiteY4" fmla="*/ 0 h 6868160"/>
                <a:gd name="connsiteX0" fmla="*/ 101248 w 1464403"/>
                <a:gd name="connsiteY0" fmla="*/ 0 h 6868160"/>
                <a:gd name="connsiteX1" fmla="*/ 1464403 w 1464403"/>
                <a:gd name="connsiteY1" fmla="*/ 0 h 6868160"/>
                <a:gd name="connsiteX2" fmla="*/ 1464403 w 1464403"/>
                <a:gd name="connsiteY2" fmla="*/ 6858000 h 6868160"/>
                <a:gd name="connsiteX3" fmla="*/ 741328 w 1464403"/>
                <a:gd name="connsiteY3" fmla="*/ 6868160 h 6868160"/>
                <a:gd name="connsiteX4" fmla="*/ 101248 w 1464403"/>
                <a:gd name="connsiteY4" fmla="*/ 0 h 6868160"/>
                <a:gd name="connsiteX0" fmla="*/ 69900 w 1433055"/>
                <a:gd name="connsiteY0" fmla="*/ 0 h 6868160"/>
                <a:gd name="connsiteX1" fmla="*/ 1433055 w 1433055"/>
                <a:gd name="connsiteY1" fmla="*/ 0 h 6868160"/>
                <a:gd name="connsiteX2" fmla="*/ 1433055 w 1433055"/>
                <a:gd name="connsiteY2" fmla="*/ 6858000 h 6868160"/>
                <a:gd name="connsiteX3" fmla="*/ 709980 w 1433055"/>
                <a:gd name="connsiteY3" fmla="*/ 6868160 h 6868160"/>
                <a:gd name="connsiteX4" fmla="*/ 69900 w 1433055"/>
                <a:gd name="connsiteY4" fmla="*/ 0 h 6868160"/>
                <a:gd name="connsiteX0" fmla="*/ 98189 w 1461344"/>
                <a:gd name="connsiteY0" fmla="*/ 0 h 6868160"/>
                <a:gd name="connsiteX1" fmla="*/ 1461344 w 1461344"/>
                <a:gd name="connsiteY1" fmla="*/ 0 h 6868160"/>
                <a:gd name="connsiteX2" fmla="*/ 1461344 w 1461344"/>
                <a:gd name="connsiteY2" fmla="*/ 6858000 h 6868160"/>
                <a:gd name="connsiteX3" fmla="*/ 738269 w 1461344"/>
                <a:gd name="connsiteY3" fmla="*/ 6868160 h 6868160"/>
                <a:gd name="connsiteX4" fmla="*/ 98189 w 1461344"/>
                <a:gd name="connsiteY4" fmla="*/ 0 h 68681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61344" h="6868160">
                  <a:moveTo>
                    <a:pt x="98189" y="0"/>
                  </a:moveTo>
                  <a:lnTo>
                    <a:pt x="1461344" y="0"/>
                  </a:lnTo>
                  <a:lnTo>
                    <a:pt x="1461344" y="6858000"/>
                  </a:lnTo>
                  <a:lnTo>
                    <a:pt x="738269" y="6868160"/>
                  </a:lnTo>
                  <a:cubicBezTo>
                    <a:pt x="-277731" y="2922693"/>
                    <a:pt x="27069" y="1456267"/>
                    <a:pt x="9818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</p:grp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547C21C-1139-B748-94FE-BFBA29D799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1CBDF2-4127-F44E-8964-0A1FB23619BC}" type="datetimeFigureOut">
              <a:rPr lang="en-US" smtClean="0"/>
              <a:t>6/14/2023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C20EFC9-75E7-6E43-AF84-37C556C4DA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1BE397D-2856-BF40-AB15-D48B6B0205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054937-8CB5-F840-B41B-5404332F8165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 descr="Graphical user interface&#10;&#10;Description automatically generated with medium confidence">
            <a:extLst>
              <a:ext uri="{FF2B5EF4-FFF2-40B4-BE49-F238E27FC236}">
                <a16:creationId xmlns:a16="http://schemas.microsoft.com/office/drawing/2014/main" id="{B1680A8B-8286-A74C-889B-43AAAC6F559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90487" y="5741140"/>
            <a:ext cx="5330919" cy="1006670"/>
          </a:xfrm>
          <a:prstGeom prst="rect">
            <a:avLst/>
          </a:prstGeom>
        </p:spPr>
      </p:pic>
      <p:sp>
        <p:nvSpPr>
          <p:cNvPr id="12" name="Title 1">
            <a:extLst>
              <a:ext uri="{FF2B5EF4-FFF2-40B4-BE49-F238E27FC236}">
                <a16:creationId xmlns:a16="http://schemas.microsoft.com/office/drawing/2014/main" id="{EE9AAC84-6968-084F-B105-1E19C3075F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7513" y="365126"/>
            <a:ext cx="8870869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470C68D4-E95D-764F-901A-77F9DFA329F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7512" y="1825625"/>
            <a:ext cx="8870868" cy="41357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14" name="Picture Placeholder 11">
            <a:extLst>
              <a:ext uri="{FF2B5EF4-FFF2-40B4-BE49-F238E27FC236}">
                <a16:creationId xmlns:a16="http://schemas.microsoft.com/office/drawing/2014/main" id="{7AD30D68-BF27-FB40-B131-104C87A00D82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9611438" y="1032062"/>
            <a:ext cx="2262187" cy="2262188"/>
          </a:xfrm>
        </p:spPr>
        <p:txBody>
          <a:bodyPr/>
          <a:lstStyle/>
          <a:p>
            <a:endParaRPr lang="en-US"/>
          </a:p>
        </p:txBody>
      </p:sp>
      <p:sp>
        <p:nvSpPr>
          <p:cNvPr id="15" name="Picture Placeholder 11">
            <a:extLst>
              <a:ext uri="{FF2B5EF4-FFF2-40B4-BE49-F238E27FC236}">
                <a16:creationId xmlns:a16="http://schemas.microsoft.com/office/drawing/2014/main" id="{2C496DBC-21D6-E245-8470-CAE726306B2E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9611438" y="3491718"/>
            <a:ext cx="2262187" cy="1563542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373479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>
            <a:extLst>
              <a:ext uri="{FF2B5EF4-FFF2-40B4-BE49-F238E27FC236}">
                <a16:creationId xmlns:a16="http://schemas.microsoft.com/office/drawing/2014/main" id="{8E723003-0AE6-874D-9AA5-CBAE18BBDFD2}"/>
              </a:ext>
            </a:extLst>
          </p:cNvPr>
          <p:cNvGrpSpPr/>
          <p:nvPr userDrawn="1"/>
        </p:nvGrpSpPr>
        <p:grpSpPr>
          <a:xfrm>
            <a:off x="10361991" y="0"/>
            <a:ext cx="1841884" cy="6868160"/>
            <a:chOff x="7279339" y="0"/>
            <a:chExt cx="1841884" cy="6868160"/>
          </a:xfrm>
        </p:grpSpPr>
        <p:sp>
          <p:nvSpPr>
            <p:cNvPr id="10" name="Rectangle 8">
              <a:extLst>
                <a:ext uri="{FF2B5EF4-FFF2-40B4-BE49-F238E27FC236}">
                  <a16:creationId xmlns:a16="http://schemas.microsoft.com/office/drawing/2014/main" id="{93BDDEF9-87B0-0240-893B-DD54244F65D9}"/>
                </a:ext>
              </a:extLst>
            </p:cNvPr>
            <p:cNvSpPr/>
            <p:nvPr userDrawn="1"/>
          </p:nvSpPr>
          <p:spPr>
            <a:xfrm>
              <a:off x="7279339" y="0"/>
              <a:ext cx="1425510" cy="6868160"/>
            </a:xfrm>
            <a:custGeom>
              <a:avLst/>
              <a:gdLst>
                <a:gd name="connsiteX0" fmla="*/ 0 w 1363155"/>
                <a:gd name="connsiteY0" fmla="*/ 0 h 6858000"/>
                <a:gd name="connsiteX1" fmla="*/ 1363155 w 1363155"/>
                <a:gd name="connsiteY1" fmla="*/ 0 h 6858000"/>
                <a:gd name="connsiteX2" fmla="*/ 1363155 w 1363155"/>
                <a:gd name="connsiteY2" fmla="*/ 6858000 h 6858000"/>
                <a:gd name="connsiteX3" fmla="*/ 0 w 1363155"/>
                <a:gd name="connsiteY3" fmla="*/ 6858000 h 6858000"/>
                <a:gd name="connsiteX4" fmla="*/ 0 w 1363155"/>
                <a:gd name="connsiteY4" fmla="*/ 0 h 6858000"/>
                <a:gd name="connsiteX0" fmla="*/ 0 w 1363155"/>
                <a:gd name="connsiteY0" fmla="*/ 0 h 6868160"/>
                <a:gd name="connsiteX1" fmla="*/ 1363155 w 1363155"/>
                <a:gd name="connsiteY1" fmla="*/ 0 h 6868160"/>
                <a:gd name="connsiteX2" fmla="*/ 1363155 w 1363155"/>
                <a:gd name="connsiteY2" fmla="*/ 6858000 h 6868160"/>
                <a:gd name="connsiteX3" fmla="*/ 640080 w 1363155"/>
                <a:gd name="connsiteY3" fmla="*/ 6868160 h 6868160"/>
                <a:gd name="connsiteX4" fmla="*/ 0 w 1363155"/>
                <a:gd name="connsiteY4" fmla="*/ 0 h 6868160"/>
                <a:gd name="connsiteX0" fmla="*/ 0 w 1363155"/>
                <a:gd name="connsiteY0" fmla="*/ 0 h 6868160"/>
                <a:gd name="connsiteX1" fmla="*/ 1363155 w 1363155"/>
                <a:gd name="connsiteY1" fmla="*/ 0 h 6868160"/>
                <a:gd name="connsiteX2" fmla="*/ 1363155 w 1363155"/>
                <a:gd name="connsiteY2" fmla="*/ 6858000 h 6868160"/>
                <a:gd name="connsiteX3" fmla="*/ 640080 w 1363155"/>
                <a:gd name="connsiteY3" fmla="*/ 6868160 h 6868160"/>
                <a:gd name="connsiteX4" fmla="*/ 0 w 1363155"/>
                <a:gd name="connsiteY4" fmla="*/ 0 h 6868160"/>
                <a:gd name="connsiteX0" fmla="*/ 101248 w 1464403"/>
                <a:gd name="connsiteY0" fmla="*/ 0 h 6868160"/>
                <a:gd name="connsiteX1" fmla="*/ 1464403 w 1464403"/>
                <a:gd name="connsiteY1" fmla="*/ 0 h 6868160"/>
                <a:gd name="connsiteX2" fmla="*/ 1464403 w 1464403"/>
                <a:gd name="connsiteY2" fmla="*/ 6858000 h 6868160"/>
                <a:gd name="connsiteX3" fmla="*/ 741328 w 1464403"/>
                <a:gd name="connsiteY3" fmla="*/ 6868160 h 6868160"/>
                <a:gd name="connsiteX4" fmla="*/ 101248 w 1464403"/>
                <a:gd name="connsiteY4" fmla="*/ 0 h 6868160"/>
                <a:gd name="connsiteX0" fmla="*/ 69900 w 1433055"/>
                <a:gd name="connsiteY0" fmla="*/ 0 h 6868160"/>
                <a:gd name="connsiteX1" fmla="*/ 1433055 w 1433055"/>
                <a:gd name="connsiteY1" fmla="*/ 0 h 6868160"/>
                <a:gd name="connsiteX2" fmla="*/ 1433055 w 1433055"/>
                <a:gd name="connsiteY2" fmla="*/ 6858000 h 6868160"/>
                <a:gd name="connsiteX3" fmla="*/ 709980 w 1433055"/>
                <a:gd name="connsiteY3" fmla="*/ 6868160 h 6868160"/>
                <a:gd name="connsiteX4" fmla="*/ 69900 w 1433055"/>
                <a:gd name="connsiteY4" fmla="*/ 0 h 6868160"/>
                <a:gd name="connsiteX0" fmla="*/ 98189 w 1461344"/>
                <a:gd name="connsiteY0" fmla="*/ 0 h 6868160"/>
                <a:gd name="connsiteX1" fmla="*/ 1461344 w 1461344"/>
                <a:gd name="connsiteY1" fmla="*/ 0 h 6868160"/>
                <a:gd name="connsiteX2" fmla="*/ 1461344 w 1461344"/>
                <a:gd name="connsiteY2" fmla="*/ 6858000 h 6868160"/>
                <a:gd name="connsiteX3" fmla="*/ 738269 w 1461344"/>
                <a:gd name="connsiteY3" fmla="*/ 6868160 h 6868160"/>
                <a:gd name="connsiteX4" fmla="*/ 98189 w 1461344"/>
                <a:gd name="connsiteY4" fmla="*/ 0 h 6868160"/>
                <a:gd name="connsiteX0" fmla="*/ 75191 w 1438346"/>
                <a:gd name="connsiteY0" fmla="*/ 0 h 6868160"/>
                <a:gd name="connsiteX1" fmla="*/ 1438346 w 1438346"/>
                <a:gd name="connsiteY1" fmla="*/ 0 h 6868160"/>
                <a:gd name="connsiteX2" fmla="*/ 1438346 w 1438346"/>
                <a:gd name="connsiteY2" fmla="*/ 6858000 h 6868160"/>
                <a:gd name="connsiteX3" fmla="*/ 715271 w 1438346"/>
                <a:gd name="connsiteY3" fmla="*/ 6868160 h 6868160"/>
                <a:gd name="connsiteX4" fmla="*/ 75191 w 1438346"/>
                <a:gd name="connsiteY4" fmla="*/ 0 h 6868160"/>
                <a:gd name="connsiteX0" fmla="*/ 62355 w 1425510"/>
                <a:gd name="connsiteY0" fmla="*/ 0 h 6868160"/>
                <a:gd name="connsiteX1" fmla="*/ 1425510 w 1425510"/>
                <a:gd name="connsiteY1" fmla="*/ 0 h 6868160"/>
                <a:gd name="connsiteX2" fmla="*/ 1425510 w 1425510"/>
                <a:gd name="connsiteY2" fmla="*/ 6858000 h 6868160"/>
                <a:gd name="connsiteX3" fmla="*/ 702435 w 1425510"/>
                <a:gd name="connsiteY3" fmla="*/ 6868160 h 6868160"/>
                <a:gd name="connsiteX4" fmla="*/ 62355 w 1425510"/>
                <a:gd name="connsiteY4" fmla="*/ 0 h 68681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25510" h="6868160">
                  <a:moveTo>
                    <a:pt x="62355" y="0"/>
                  </a:moveTo>
                  <a:lnTo>
                    <a:pt x="1425510" y="0"/>
                  </a:lnTo>
                  <a:lnTo>
                    <a:pt x="1425510" y="6858000"/>
                  </a:lnTo>
                  <a:lnTo>
                    <a:pt x="702435" y="6868160"/>
                  </a:lnTo>
                  <a:cubicBezTo>
                    <a:pt x="-181485" y="3379893"/>
                    <a:pt x="-8765" y="1456267"/>
                    <a:pt x="62355" y="0"/>
                  </a:cubicBezTo>
                  <a:close/>
                </a:path>
              </a:pathLst>
            </a:custGeom>
            <a:solidFill>
              <a:srgbClr val="FAD69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91922F91-7499-D746-8D21-25599BF704C4}"/>
                </a:ext>
              </a:extLst>
            </p:cNvPr>
            <p:cNvSpPr/>
            <p:nvPr userDrawn="1"/>
          </p:nvSpPr>
          <p:spPr>
            <a:xfrm>
              <a:off x="7659879" y="0"/>
              <a:ext cx="1461344" cy="6868160"/>
            </a:xfrm>
            <a:custGeom>
              <a:avLst/>
              <a:gdLst>
                <a:gd name="connsiteX0" fmla="*/ 0 w 1363155"/>
                <a:gd name="connsiteY0" fmla="*/ 0 h 6858000"/>
                <a:gd name="connsiteX1" fmla="*/ 1363155 w 1363155"/>
                <a:gd name="connsiteY1" fmla="*/ 0 h 6858000"/>
                <a:gd name="connsiteX2" fmla="*/ 1363155 w 1363155"/>
                <a:gd name="connsiteY2" fmla="*/ 6858000 h 6858000"/>
                <a:gd name="connsiteX3" fmla="*/ 0 w 1363155"/>
                <a:gd name="connsiteY3" fmla="*/ 6858000 h 6858000"/>
                <a:gd name="connsiteX4" fmla="*/ 0 w 1363155"/>
                <a:gd name="connsiteY4" fmla="*/ 0 h 6858000"/>
                <a:gd name="connsiteX0" fmla="*/ 0 w 1363155"/>
                <a:gd name="connsiteY0" fmla="*/ 0 h 6868160"/>
                <a:gd name="connsiteX1" fmla="*/ 1363155 w 1363155"/>
                <a:gd name="connsiteY1" fmla="*/ 0 h 6868160"/>
                <a:gd name="connsiteX2" fmla="*/ 1363155 w 1363155"/>
                <a:gd name="connsiteY2" fmla="*/ 6858000 h 6868160"/>
                <a:gd name="connsiteX3" fmla="*/ 640080 w 1363155"/>
                <a:gd name="connsiteY3" fmla="*/ 6868160 h 6868160"/>
                <a:gd name="connsiteX4" fmla="*/ 0 w 1363155"/>
                <a:gd name="connsiteY4" fmla="*/ 0 h 6868160"/>
                <a:gd name="connsiteX0" fmla="*/ 0 w 1363155"/>
                <a:gd name="connsiteY0" fmla="*/ 0 h 6868160"/>
                <a:gd name="connsiteX1" fmla="*/ 1363155 w 1363155"/>
                <a:gd name="connsiteY1" fmla="*/ 0 h 6868160"/>
                <a:gd name="connsiteX2" fmla="*/ 1363155 w 1363155"/>
                <a:gd name="connsiteY2" fmla="*/ 6858000 h 6868160"/>
                <a:gd name="connsiteX3" fmla="*/ 640080 w 1363155"/>
                <a:gd name="connsiteY3" fmla="*/ 6868160 h 6868160"/>
                <a:gd name="connsiteX4" fmla="*/ 0 w 1363155"/>
                <a:gd name="connsiteY4" fmla="*/ 0 h 6868160"/>
                <a:gd name="connsiteX0" fmla="*/ 101248 w 1464403"/>
                <a:gd name="connsiteY0" fmla="*/ 0 h 6868160"/>
                <a:gd name="connsiteX1" fmla="*/ 1464403 w 1464403"/>
                <a:gd name="connsiteY1" fmla="*/ 0 h 6868160"/>
                <a:gd name="connsiteX2" fmla="*/ 1464403 w 1464403"/>
                <a:gd name="connsiteY2" fmla="*/ 6858000 h 6868160"/>
                <a:gd name="connsiteX3" fmla="*/ 741328 w 1464403"/>
                <a:gd name="connsiteY3" fmla="*/ 6868160 h 6868160"/>
                <a:gd name="connsiteX4" fmla="*/ 101248 w 1464403"/>
                <a:gd name="connsiteY4" fmla="*/ 0 h 6868160"/>
                <a:gd name="connsiteX0" fmla="*/ 69900 w 1433055"/>
                <a:gd name="connsiteY0" fmla="*/ 0 h 6868160"/>
                <a:gd name="connsiteX1" fmla="*/ 1433055 w 1433055"/>
                <a:gd name="connsiteY1" fmla="*/ 0 h 6868160"/>
                <a:gd name="connsiteX2" fmla="*/ 1433055 w 1433055"/>
                <a:gd name="connsiteY2" fmla="*/ 6858000 h 6868160"/>
                <a:gd name="connsiteX3" fmla="*/ 709980 w 1433055"/>
                <a:gd name="connsiteY3" fmla="*/ 6868160 h 6868160"/>
                <a:gd name="connsiteX4" fmla="*/ 69900 w 1433055"/>
                <a:gd name="connsiteY4" fmla="*/ 0 h 6868160"/>
                <a:gd name="connsiteX0" fmla="*/ 98189 w 1461344"/>
                <a:gd name="connsiteY0" fmla="*/ 0 h 6868160"/>
                <a:gd name="connsiteX1" fmla="*/ 1461344 w 1461344"/>
                <a:gd name="connsiteY1" fmla="*/ 0 h 6868160"/>
                <a:gd name="connsiteX2" fmla="*/ 1461344 w 1461344"/>
                <a:gd name="connsiteY2" fmla="*/ 6858000 h 6868160"/>
                <a:gd name="connsiteX3" fmla="*/ 738269 w 1461344"/>
                <a:gd name="connsiteY3" fmla="*/ 6868160 h 6868160"/>
                <a:gd name="connsiteX4" fmla="*/ 98189 w 1461344"/>
                <a:gd name="connsiteY4" fmla="*/ 0 h 68681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61344" h="6868160">
                  <a:moveTo>
                    <a:pt x="98189" y="0"/>
                  </a:moveTo>
                  <a:lnTo>
                    <a:pt x="1461344" y="0"/>
                  </a:lnTo>
                  <a:lnTo>
                    <a:pt x="1461344" y="6858000"/>
                  </a:lnTo>
                  <a:lnTo>
                    <a:pt x="738269" y="6868160"/>
                  </a:lnTo>
                  <a:cubicBezTo>
                    <a:pt x="-277731" y="2922693"/>
                    <a:pt x="27069" y="1456267"/>
                    <a:pt x="9818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</p:grp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547C21C-1139-B748-94FE-BFBA29D799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1CBDF2-4127-F44E-8964-0A1FB23619BC}" type="datetimeFigureOut">
              <a:rPr lang="en-US" smtClean="0"/>
              <a:t>6/14/2023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C20EFC9-75E7-6E43-AF84-37C556C4DA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1BE397D-2856-BF40-AB15-D48B6B0205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054937-8CB5-F840-B41B-5404332F8165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 descr="Graphical user interface&#10;&#10;Description automatically generated with medium confidence">
            <a:extLst>
              <a:ext uri="{FF2B5EF4-FFF2-40B4-BE49-F238E27FC236}">
                <a16:creationId xmlns:a16="http://schemas.microsoft.com/office/drawing/2014/main" id="{B1680A8B-8286-A74C-889B-43AAAC6F559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90487" y="5741140"/>
            <a:ext cx="5330919" cy="1006670"/>
          </a:xfrm>
          <a:prstGeom prst="rect">
            <a:avLst/>
          </a:prstGeom>
        </p:spPr>
      </p:pic>
      <p:sp>
        <p:nvSpPr>
          <p:cNvPr id="12" name="Title 1">
            <a:extLst>
              <a:ext uri="{FF2B5EF4-FFF2-40B4-BE49-F238E27FC236}">
                <a16:creationId xmlns:a16="http://schemas.microsoft.com/office/drawing/2014/main" id="{EE9AAC84-6968-084F-B105-1E19C3075F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7513" y="365126"/>
            <a:ext cx="8870869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470C68D4-E95D-764F-901A-77F9DFA329F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7512" y="1825625"/>
            <a:ext cx="8870868" cy="41357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14" name="Picture Placeholder 11">
            <a:extLst>
              <a:ext uri="{FF2B5EF4-FFF2-40B4-BE49-F238E27FC236}">
                <a16:creationId xmlns:a16="http://schemas.microsoft.com/office/drawing/2014/main" id="{7AD30D68-BF27-FB40-B131-104C87A00D82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9611438" y="1032062"/>
            <a:ext cx="2262187" cy="2262188"/>
          </a:xfrm>
        </p:spPr>
        <p:txBody>
          <a:bodyPr/>
          <a:lstStyle/>
          <a:p>
            <a:endParaRPr lang="en-US"/>
          </a:p>
        </p:txBody>
      </p:sp>
      <p:sp>
        <p:nvSpPr>
          <p:cNvPr id="15" name="Picture Placeholder 11">
            <a:extLst>
              <a:ext uri="{FF2B5EF4-FFF2-40B4-BE49-F238E27FC236}">
                <a16:creationId xmlns:a16="http://schemas.microsoft.com/office/drawing/2014/main" id="{2C496DBC-21D6-E245-8470-CAE726306B2E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9611438" y="3491718"/>
            <a:ext cx="2262187" cy="1563542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663172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>
            <a:extLst>
              <a:ext uri="{FF2B5EF4-FFF2-40B4-BE49-F238E27FC236}">
                <a16:creationId xmlns:a16="http://schemas.microsoft.com/office/drawing/2014/main" id="{8E723003-0AE6-874D-9AA5-CBAE18BBDFD2}"/>
              </a:ext>
            </a:extLst>
          </p:cNvPr>
          <p:cNvGrpSpPr/>
          <p:nvPr userDrawn="1"/>
        </p:nvGrpSpPr>
        <p:grpSpPr>
          <a:xfrm>
            <a:off x="10361991" y="0"/>
            <a:ext cx="1841884" cy="6868160"/>
            <a:chOff x="7279339" y="0"/>
            <a:chExt cx="1841884" cy="6868160"/>
          </a:xfrm>
        </p:grpSpPr>
        <p:sp>
          <p:nvSpPr>
            <p:cNvPr id="10" name="Rectangle 8">
              <a:extLst>
                <a:ext uri="{FF2B5EF4-FFF2-40B4-BE49-F238E27FC236}">
                  <a16:creationId xmlns:a16="http://schemas.microsoft.com/office/drawing/2014/main" id="{93BDDEF9-87B0-0240-893B-DD54244F65D9}"/>
                </a:ext>
              </a:extLst>
            </p:cNvPr>
            <p:cNvSpPr/>
            <p:nvPr userDrawn="1"/>
          </p:nvSpPr>
          <p:spPr>
            <a:xfrm>
              <a:off x="7279339" y="0"/>
              <a:ext cx="1425510" cy="6868160"/>
            </a:xfrm>
            <a:custGeom>
              <a:avLst/>
              <a:gdLst>
                <a:gd name="connsiteX0" fmla="*/ 0 w 1363155"/>
                <a:gd name="connsiteY0" fmla="*/ 0 h 6858000"/>
                <a:gd name="connsiteX1" fmla="*/ 1363155 w 1363155"/>
                <a:gd name="connsiteY1" fmla="*/ 0 h 6858000"/>
                <a:gd name="connsiteX2" fmla="*/ 1363155 w 1363155"/>
                <a:gd name="connsiteY2" fmla="*/ 6858000 h 6858000"/>
                <a:gd name="connsiteX3" fmla="*/ 0 w 1363155"/>
                <a:gd name="connsiteY3" fmla="*/ 6858000 h 6858000"/>
                <a:gd name="connsiteX4" fmla="*/ 0 w 1363155"/>
                <a:gd name="connsiteY4" fmla="*/ 0 h 6858000"/>
                <a:gd name="connsiteX0" fmla="*/ 0 w 1363155"/>
                <a:gd name="connsiteY0" fmla="*/ 0 h 6868160"/>
                <a:gd name="connsiteX1" fmla="*/ 1363155 w 1363155"/>
                <a:gd name="connsiteY1" fmla="*/ 0 h 6868160"/>
                <a:gd name="connsiteX2" fmla="*/ 1363155 w 1363155"/>
                <a:gd name="connsiteY2" fmla="*/ 6858000 h 6868160"/>
                <a:gd name="connsiteX3" fmla="*/ 640080 w 1363155"/>
                <a:gd name="connsiteY3" fmla="*/ 6868160 h 6868160"/>
                <a:gd name="connsiteX4" fmla="*/ 0 w 1363155"/>
                <a:gd name="connsiteY4" fmla="*/ 0 h 6868160"/>
                <a:gd name="connsiteX0" fmla="*/ 0 w 1363155"/>
                <a:gd name="connsiteY0" fmla="*/ 0 h 6868160"/>
                <a:gd name="connsiteX1" fmla="*/ 1363155 w 1363155"/>
                <a:gd name="connsiteY1" fmla="*/ 0 h 6868160"/>
                <a:gd name="connsiteX2" fmla="*/ 1363155 w 1363155"/>
                <a:gd name="connsiteY2" fmla="*/ 6858000 h 6868160"/>
                <a:gd name="connsiteX3" fmla="*/ 640080 w 1363155"/>
                <a:gd name="connsiteY3" fmla="*/ 6868160 h 6868160"/>
                <a:gd name="connsiteX4" fmla="*/ 0 w 1363155"/>
                <a:gd name="connsiteY4" fmla="*/ 0 h 6868160"/>
                <a:gd name="connsiteX0" fmla="*/ 101248 w 1464403"/>
                <a:gd name="connsiteY0" fmla="*/ 0 h 6868160"/>
                <a:gd name="connsiteX1" fmla="*/ 1464403 w 1464403"/>
                <a:gd name="connsiteY1" fmla="*/ 0 h 6868160"/>
                <a:gd name="connsiteX2" fmla="*/ 1464403 w 1464403"/>
                <a:gd name="connsiteY2" fmla="*/ 6858000 h 6868160"/>
                <a:gd name="connsiteX3" fmla="*/ 741328 w 1464403"/>
                <a:gd name="connsiteY3" fmla="*/ 6868160 h 6868160"/>
                <a:gd name="connsiteX4" fmla="*/ 101248 w 1464403"/>
                <a:gd name="connsiteY4" fmla="*/ 0 h 6868160"/>
                <a:gd name="connsiteX0" fmla="*/ 69900 w 1433055"/>
                <a:gd name="connsiteY0" fmla="*/ 0 h 6868160"/>
                <a:gd name="connsiteX1" fmla="*/ 1433055 w 1433055"/>
                <a:gd name="connsiteY1" fmla="*/ 0 h 6868160"/>
                <a:gd name="connsiteX2" fmla="*/ 1433055 w 1433055"/>
                <a:gd name="connsiteY2" fmla="*/ 6858000 h 6868160"/>
                <a:gd name="connsiteX3" fmla="*/ 709980 w 1433055"/>
                <a:gd name="connsiteY3" fmla="*/ 6868160 h 6868160"/>
                <a:gd name="connsiteX4" fmla="*/ 69900 w 1433055"/>
                <a:gd name="connsiteY4" fmla="*/ 0 h 6868160"/>
                <a:gd name="connsiteX0" fmla="*/ 98189 w 1461344"/>
                <a:gd name="connsiteY0" fmla="*/ 0 h 6868160"/>
                <a:gd name="connsiteX1" fmla="*/ 1461344 w 1461344"/>
                <a:gd name="connsiteY1" fmla="*/ 0 h 6868160"/>
                <a:gd name="connsiteX2" fmla="*/ 1461344 w 1461344"/>
                <a:gd name="connsiteY2" fmla="*/ 6858000 h 6868160"/>
                <a:gd name="connsiteX3" fmla="*/ 738269 w 1461344"/>
                <a:gd name="connsiteY3" fmla="*/ 6868160 h 6868160"/>
                <a:gd name="connsiteX4" fmla="*/ 98189 w 1461344"/>
                <a:gd name="connsiteY4" fmla="*/ 0 h 6868160"/>
                <a:gd name="connsiteX0" fmla="*/ 75191 w 1438346"/>
                <a:gd name="connsiteY0" fmla="*/ 0 h 6868160"/>
                <a:gd name="connsiteX1" fmla="*/ 1438346 w 1438346"/>
                <a:gd name="connsiteY1" fmla="*/ 0 h 6868160"/>
                <a:gd name="connsiteX2" fmla="*/ 1438346 w 1438346"/>
                <a:gd name="connsiteY2" fmla="*/ 6858000 h 6868160"/>
                <a:gd name="connsiteX3" fmla="*/ 715271 w 1438346"/>
                <a:gd name="connsiteY3" fmla="*/ 6868160 h 6868160"/>
                <a:gd name="connsiteX4" fmla="*/ 75191 w 1438346"/>
                <a:gd name="connsiteY4" fmla="*/ 0 h 6868160"/>
                <a:gd name="connsiteX0" fmla="*/ 62355 w 1425510"/>
                <a:gd name="connsiteY0" fmla="*/ 0 h 6868160"/>
                <a:gd name="connsiteX1" fmla="*/ 1425510 w 1425510"/>
                <a:gd name="connsiteY1" fmla="*/ 0 h 6868160"/>
                <a:gd name="connsiteX2" fmla="*/ 1425510 w 1425510"/>
                <a:gd name="connsiteY2" fmla="*/ 6858000 h 6868160"/>
                <a:gd name="connsiteX3" fmla="*/ 702435 w 1425510"/>
                <a:gd name="connsiteY3" fmla="*/ 6868160 h 6868160"/>
                <a:gd name="connsiteX4" fmla="*/ 62355 w 1425510"/>
                <a:gd name="connsiteY4" fmla="*/ 0 h 68681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25510" h="6868160">
                  <a:moveTo>
                    <a:pt x="62355" y="0"/>
                  </a:moveTo>
                  <a:lnTo>
                    <a:pt x="1425510" y="0"/>
                  </a:lnTo>
                  <a:lnTo>
                    <a:pt x="1425510" y="6858000"/>
                  </a:lnTo>
                  <a:lnTo>
                    <a:pt x="702435" y="6868160"/>
                  </a:lnTo>
                  <a:cubicBezTo>
                    <a:pt x="-181485" y="3379893"/>
                    <a:pt x="-8765" y="1456267"/>
                    <a:pt x="62355" y="0"/>
                  </a:cubicBezTo>
                  <a:close/>
                </a:path>
              </a:pathLst>
            </a:custGeom>
            <a:solidFill>
              <a:srgbClr val="FAD69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91922F91-7499-D746-8D21-25599BF704C4}"/>
                </a:ext>
              </a:extLst>
            </p:cNvPr>
            <p:cNvSpPr/>
            <p:nvPr userDrawn="1"/>
          </p:nvSpPr>
          <p:spPr>
            <a:xfrm>
              <a:off x="7659879" y="0"/>
              <a:ext cx="1461344" cy="6868160"/>
            </a:xfrm>
            <a:custGeom>
              <a:avLst/>
              <a:gdLst>
                <a:gd name="connsiteX0" fmla="*/ 0 w 1363155"/>
                <a:gd name="connsiteY0" fmla="*/ 0 h 6858000"/>
                <a:gd name="connsiteX1" fmla="*/ 1363155 w 1363155"/>
                <a:gd name="connsiteY1" fmla="*/ 0 h 6858000"/>
                <a:gd name="connsiteX2" fmla="*/ 1363155 w 1363155"/>
                <a:gd name="connsiteY2" fmla="*/ 6858000 h 6858000"/>
                <a:gd name="connsiteX3" fmla="*/ 0 w 1363155"/>
                <a:gd name="connsiteY3" fmla="*/ 6858000 h 6858000"/>
                <a:gd name="connsiteX4" fmla="*/ 0 w 1363155"/>
                <a:gd name="connsiteY4" fmla="*/ 0 h 6858000"/>
                <a:gd name="connsiteX0" fmla="*/ 0 w 1363155"/>
                <a:gd name="connsiteY0" fmla="*/ 0 h 6868160"/>
                <a:gd name="connsiteX1" fmla="*/ 1363155 w 1363155"/>
                <a:gd name="connsiteY1" fmla="*/ 0 h 6868160"/>
                <a:gd name="connsiteX2" fmla="*/ 1363155 w 1363155"/>
                <a:gd name="connsiteY2" fmla="*/ 6858000 h 6868160"/>
                <a:gd name="connsiteX3" fmla="*/ 640080 w 1363155"/>
                <a:gd name="connsiteY3" fmla="*/ 6868160 h 6868160"/>
                <a:gd name="connsiteX4" fmla="*/ 0 w 1363155"/>
                <a:gd name="connsiteY4" fmla="*/ 0 h 6868160"/>
                <a:gd name="connsiteX0" fmla="*/ 0 w 1363155"/>
                <a:gd name="connsiteY0" fmla="*/ 0 h 6868160"/>
                <a:gd name="connsiteX1" fmla="*/ 1363155 w 1363155"/>
                <a:gd name="connsiteY1" fmla="*/ 0 h 6868160"/>
                <a:gd name="connsiteX2" fmla="*/ 1363155 w 1363155"/>
                <a:gd name="connsiteY2" fmla="*/ 6858000 h 6868160"/>
                <a:gd name="connsiteX3" fmla="*/ 640080 w 1363155"/>
                <a:gd name="connsiteY3" fmla="*/ 6868160 h 6868160"/>
                <a:gd name="connsiteX4" fmla="*/ 0 w 1363155"/>
                <a:gd name="connsiteY4" fmla="*/ 0 h 6868160"/>
                <a:gd name="connsiteX0" fmla="*/ 101248 w 1464403"/>
                <a:gd name="connsiteY0" fmla="*/ 0 h 6868160"/>
                <a:gd name="connsiteX1" fmla="*/ 1464403 w 1464403"/>
                <a:gd name="connsiteY1" fmla="*/ 0 h 6868160"/>
                <a:gd name="connsiteX2" fmla="*/ 1464403 w 1464403"/>
                <a:gd name="connsiteY2" fmla="*/ 6858000 h 6868160"/>
                <a:gd name="connsiteX3" fmla="*/ 741328 w 1464403"/>
                <a:gd name="connsiteY3" fmla="*/ 6868160 h 6868160"/>
                <a:gd name="connsiteX4" fmla="*/ 101248 w 1464403"/>
                <a:gd name="connsiteY4" fmla="*/ 0 h 6868160"/>
                <a:gd name="connsiteX0" fmla="*/ 69900 w 1433055"/>
                <a:gd name="connsiteY0" fmla="*/ 0 h 6868160"/>
                <a:gd name="connsiteX1" fmla="*/ 1433055 w 1433055"/>
                <a:gd name="connsiteY1" fmla="*/ 0 h 6868160"/>
                <a:gd name="connsiteX2" fmla="*/ 1433055 w 1433055"/>
                <a:gd name="connsiteY2" fmla="*/ 6858000 h 6868160"/>
                <a:gd name="connsiteX3" fmla="*/ 709980 w 1433055"/>
                <a:gd name="connsiteY3" fmla="*/ 6868160 h 6868160"/>
                <a:gd name="connsiteX4" fmla="*/ 69900 w 1433055"/>
                <a:gd name="connsiteY4" fmla="*/ 0 h 6868160"/>
                <a:gd name="connsiteX0" fmla="*/ 98189 w 1461344"/>
                <a:gd name="connsiteY0" fmla="*/ 0 h 6868160"/>
                <a:gd name="connsiteX1" fmla="*/ 1461344 w 1461344"/>
                <a:gd name="connsiteY1" fmla="*/ 0 h 6868160"/>
                <a:gd name="connsiteX2" fmla="*/ 1461344 w 1461344"/>
                <a:gd name="connsiteY2" fmla="*/ 6858000 h 6868160"/>
                <a:gd name="connsiteX3" fmla="*/ 738269 w 1461344"/>
                <a:gd name="connsiteY3" fmla="*/ 6868160 h 6868160"/>
                <a:gd name="connsiteX4" fmla="*/ 98189 w 1461344"/>
                <a:gd name="connsiteY4" fmla="*/ 0 h 68681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61344" h="6868160">
                  <a:moveTo>
                    <a:pt x="98189" y="0"/>
                  </a:moveTo>
                  <a:lnTo>
                    <a:pt x="1461344" y="0"/>
                  </a:lnTo>
                  <a:lnTo>
                    <a:pt x="1461344" y="6858000"/>
                  </a:lnTo>
                  <a:lnTo>
                    <a:pt x="738269" y="6868160"/>
                  </a:lnTo>
                  <a:cubicBezTo>
                    <a:pt x="-277731" y="2922693"/>
                    <a:pt x="27069" y="1456267"/>
                    <a:pt x="9818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</p:grp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547C21C-1139-B748-94FE-BFBA29D799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1CBDF2-4127-F44E-8964-0A1FB23619BC}" type="datetimeFigureOut">
              <a:rPr lang="en-US" smtClean="0"/>
              <a:t>6/14/2023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C20EFC9-75E7-6E43-AF84-37C556C4DA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1BE397D-2856-BF40-AB15-D48B6B0205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054937-8CB5-F840-B41B-5404332F8165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 descr="Graphical user interface&#10;&#10;Description automatically generated with medium confidence">
            <a:extLst>
              <a:ext uri="{FF2B5EF4-FFF2-40B4-BE49-F238E27FC236}">
                <a16:creationId xmlns:a16="http://schemas.microsoft.com/office/drawing/2014/main" id="{B1680A8B-8286-A74C-889B-43AAAC6F559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90487" y="5741140"/>
            <a:ext cx="5330919" cy="1006670"/>
          </a:xfrm>
          <a:prstGeom prst="rect">
            <a:avLst/>
          </a:prstGeom>
        </p:spPr>
      </p:pic>
      <p:sp>
        <p:nvSpPr>
          <p:cNvPr id="12" name="Title 1">
            <a:extLst>
              <a:ext uri="{FF2B5EF4-FFF2-40B4-BE49-F238E27FC236}">
                <a16:creationId xmlns:a16="http://schemas.microsoft.com/office/drawing/2014/main" id="{EE9AAC84-6968-084F-B105-1E19C3075F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7513" y="365126"/>
            <a:ext cx="8870869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470C68D4-E95D-764F-901A-77F9DFA329F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7512" y="1825625"/>
            <a:ext cx="8870868" cy="41357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14" name="Picture Placeholder 11">
            <a:extLst>
              <a:ext uri="{FF2B5EF4-FFF2-40B4-BE49-F238E27FC236}">
                <a16:creationId xmlns:a16="http://schemas.microsoft.com/office/drawing/2014/main" id="{7AD30D68-BF27-FB40-B131-104C87A00D82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9611438" y="1032062"/>
            <a:ext cx="2262187" cy="2262188"/>
          </a:xfrm>
        </p:spPr>
        <p:txBody>
          <a:bodyPr/>
          <a:lstStyle/>
          <a:p>
            <a:endParaRPr lang="en-US"/>
          </a:p>
        </p:txBody>
      </p:sp>
      <p:sp>
        <p:nvSpPr>
          <p:cNvPr id="15" name="Picture Placeholder 11">
            <a:extLst>
              <a:ext uri="{FF2B5EF4-FFF2-40B4-BE49-F238E27FC236}">
                <a16:creationId xmlns:a16="http://schemas.microsoft.com/office/drawing/2014/main" id="{2C496DBC-21D6-E245-8470-CAE726306B2E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9611438" y="3491718"/>
            <a:ext cx="2262187" cy="1563542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960882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42D923-B3C9-A1CC-1DDE-C3A02AB50E8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0A44492-8726-06A2-55CC-3EF038A9DF4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CF5B0A4-A6F1-F55A-F66E-938336CE8C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B681E5-EBDF-4D4E-A213-12D6933D0D55}" type="datetimeFigureOut">
              <a:rPr lang="en-GB" smtClean="0"/>
              <a:t>14/06/2023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8593F10-AE3E-70DC-ED22-21F7647ADE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01C8B0A-ED2E-D2CC-1853-6C3D4F9CB7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90BC87-B579-4728-ABB1-3334DBC916F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4890262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63CA5D-9234-6933-6300-C7F023A4B5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CCC500C-3A72-53B9-967D-EBF1F919B42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B3A0027-321B-2F4E-3E95-070DF03B69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B681E5-EBDF-4D4E-A213-12D6933D0D55}" type="datetimeFigureOut">
              <a:rPr lang="en-GB" smtClean="0"/>
              <a:t>14/06/2023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8274FC5-2703-1201-102F-D53145851C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6901682-D59A-BE29-2C66-EA1386A204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90BC87-B579-4728-ABB1-3334DBC916F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8928382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A05CA2-C972-84FA-0EF3-4744847919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B339578-676E-81C4-61A1-09DC7480825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E3C9612-B936-7B17-3091-59E6307A2F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B681E5-EBDF-4D4E-A213-12D6933D0D55}" type="datetimeFigureOut">
              <a:rPr lang="en-GB" smtClean="0"/>
              <a:t>14/06/2023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0B4F993-B8B4-05EB-A7D8-42DEA8253E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C6D37AF-0AEC-1DF4-A4AE-681602442D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90BC87-B579-4728-ABB1-3334DBC916F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7897039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865F1E-7166-B35D-2478-85DB52CCC7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2D7C0BD-E8C8-D249-3FCF-1D283A0F761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64CF770-2875-1CE3-74D6-3FBC701FE14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EB4FA97-84E6-C099-0E5E-FE05495322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B681E5-EBDF-4D4E-A213-12D6933D0D55}" type="datetimeFigureOut">
              <a:rPr lang="en-GB" smtClean="0"/>
              <a:t>14/06/2023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455EB3B-AB68-8232-7723-6ADD60D08E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5B33FA6-BC21-C490-8D1B-D790030986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90BC87-B579-4728-ABB1-3334DBC916F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8304010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229CF7-90AC-E907-1964-31E74C6994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9518E07-EC6A-3AE0-6D49-BFA84383E97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BF43574-AAD0-69A8-6540-AB6A23FADC0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E280989-1079-FEB1-8B57-06EA288EA64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1D1EF1E-0C1C-55AD-EBB4-48DAF3C3BC6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9915335-E807-AF53-F73F-8361C7DDF2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B681E5-EBDF-4D4E-A213-12D6933D0D55}" type="datetimeFigureOut">
              <a:rPr lang="en-GB" smtClean="0"/>
              <a:t>14/06/2023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56B94E3-F087-7C2D-CC06-6A8BF3AC16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A3C53C6-114A-5D35-80A5-50378ABA7E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90BC87-B579-4728-ABB1-3334DBC916F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05419974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B77E9F-AE64-F813-F9E6-16F76C31DD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92CE2C3-8E7F-A3CA-8541-AA75C77D41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B681E5-EBDF-4D4E-A213-12D6933D0D55}" type="datetimeFigureOut">
              <a:rPr lang="en-GB" smtClean="0"/>
              <a:t>14/06/2023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4A902CD-679B-F4E0-1460-BACF2AF4D9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547A32A-B8E6-5E05-E5AF-AE7D531768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90BC87-B579-4728-ABB1-3334DBC916F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177158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GB" smtClean="0"/>
              <a:t>14/06/2023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91524520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7BC1A3D-02CB-293F-4085-4CE6C1E4FE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B681E5-EBDF-4D4E-A213-12D6933D0D55}" type="datetimeFigureOut">
              <a:rPr lang="en-GB" smtClean="0"/>
              <a:t>14/06/2023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AFF5E55-7C6E-E351-60C2-AC42123C40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48A74BE-6F82-8534-4B65-F02B382B8A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90BC87-B579-4728-ABB1-3334DBC916F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85189327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5EB9E5-9502-C5DA-E18B-D9619B5709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B44A0F5-309F-B7A7-D572-9C9C576E863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E770AD0-BE06-B2BD-78DE-28E5A8B55D7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58A6A60-4B68-64F0-112D-0962DD19AB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B681E5-EBDF-4D4E-A213-12D6933D0D55}" type="datetimeFigureOut">
              <a:rPr lang="en-GB" smtClean="0"/>
              <a:t>14/06/2023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56B520F-2833-A25B-19FB-3ECAE9668B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8B93F63-7DBC-984A-0DCD-8691B30ACF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90BC87-B579-4728-ABB1-3334DBC916F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32023738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01C550-F648-0D60-8C08-354DFA39CA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C8EB45E-BAEA-37CB-18F5-326C29AC2A9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D0246AD-954C-70F9-CE35-A38148AFCED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0020180-0F74-B5E5-5D12-5385579345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B681E5-EBDF-4D4E-A213-12D6933D0D55}" type="datetimeFigureOut">
              <a:rPr lang="en-GB" smtClean="0"/>
              <a:t>14/06/2023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9043515-D802-A71E-96C7-D0D3000773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5708F1F-8BC7-D431-31FB-AE4381540A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90BC87-B579-4728-ABB1-3334DBC916F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58497915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48659E-6530-DE0D-F453-60E04E1FB0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54D39FC-7B77-A2FF-97DA-E46EE923298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5D7A25A-1211-E1F7-1B62-53E16B0ECF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B681E5-EBDF-4D4E-A213-12D6933D0D55}" type="datetimeFigureOut">
              <a:rPr lang="en-GB" smtClean="0"/>
              <a:t>14/06/2023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83CE2B8-45BD-E093-5DA9-94BF88C6B8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C37F61F-4C74-9E59-E8DB-9E46D3FACE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90BC87-B579-4728-ABB1-3334DBC916F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66156561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B65475B9-661A-F2B2-4C68-28F01F9BFAF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EF3B69D-0113-53C6-0FA6-8272E9C9086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B8AF0C7-9A39-4F2B-4795-B2CABFF83F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B681E5-EBDF-4D4E-A213-12D6933D0D55}" type="datetimeFigureOut">
              <a:rPr lang="en-GB" smtClean="0"/>
              <a:t>14/06/2023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67ACE48-1CFB-5B52-A7FC-549CF828C8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AF801E3-36B2-53F3-52C3-4CF205F728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90BC87-B579-4728-ABB1-3334DBC916F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867815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GB" smtClean="0"/>
              <a:t>14/06/2023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030920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GB" smtClean="0"/>
              <a:t>14/06/2023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331723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GB" smtClean="0"/>
              <a:t>14/06/2023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103125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GB" smtClean="0"/>
              <a:t>14/06/2023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463889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GB" smtClean="0"/>
              <a:t>14/06/2023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718414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GB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GB"/>
              <a:t>Click icon to add picture</a:t>
            </a:r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GB" smtClean="0"/>
              <a:t>14/06/2023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189582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1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6CE7D5-CF57-46EF-B807-FDD0502418D4}" type="datetimeFigureOut">
              <a:rPr lang="en-GB" smtClean="0"/>
              <a:t>14/06/2023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0EA680-D336-4FF7-8B7A-9848BB0A1C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609540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764" r:id="rId2"/>
    <p:sldLayoutId id="2147483765" r:id="rId3"/>
    <p:sldLayoutId id="2147483762" r:id="rId4"/>
    <p:sldLayoutId id="2147483766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GB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E8CCC36-7317-264A-9066-EF92526F24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7512" y="365125"/>
            <a:ext cx="11424062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1A8592A-E32A-604E-8D06-767996E95EA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27511" y="1825625"/>
            <a:ext cx="11424061" cy="423079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2DC51D2-5B1D-484F-87D5-565CB3F24FB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44398" y="6356350"/>
            <a:ext cx="94210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C61CBDF2-4127-F44E-8964-0A1FB23619BC}" type="datetimeFigureOut">
              <a:rPr lang="en-US" smtClean="0"/>
              <a:pPr/>
              <a:t>6/14/2023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8619B25-E14B-4B47-AB23-4C009956B5D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9298379" y="6356350"/>
            <a:ext cx="189906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96E0C83-FBD1-3A41-A538-51CBF3E2F32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97439" y="6356350"/>
            <a:ext cx="65413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E4054937-8CB5-F840-B41B-5404332F8165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7" name="Picture 6" descr="Logo&#10;&#10;Description automatically generated">
            <a:extLst>
              <a:ext uri="{FF2B5EF4-FFF2-40B4-BE49-F238E27FC236}">
                <a16:creationId xmlns:a16="http://schemas.microsoft.com/office/drawing/2014/main" id="{D651235E-144B-1846-8532-B37A5E4E1A05}"/>
              </a:ext>
            </a:extLst>
          </p:cNvPr>
          <p:cNvPicPr>
            <a:picLocks noChangeAspect="1"/>
          </p:cNvPicPr>
          <p:nvPr userDrawn="1"/>
        </p:nvPicPr>
        <p:blipFill>
          <a:blip r:embed="rId1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0583" y="5944491"/>
            <a:ext cx="2366898" cy="7889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94879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1" r:id="rId1"/>
    <p:sldLayoutId id="2147483768" r:id="rId2"/>
    <p:sldLayoutId id="2147483769" r:id="rId3"/>
    <p:sldLayoutId id="2147483725" r:id="rId4"/>
    <p:sldLayoutId id="2147483664" r:id="rId5"/>
    <p:sldLayoutId id="2147483660" r:id="rId6"/>
    <p:sldLayoutId id="2147483662" r:id="rId7"/>
    <p:sldLayoutId id="2147483663" r:id="rId8"/>
    <p:sldLayoutId id="2147483665" r:id="rId9"/>
    <p:sldLayoutId id="2147483740" r:id="rId10"/>
    <p:sldLayoutId id="2147483741" r:id="rId11"/>
    <p:sldLayoutId id="2147483742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1" kern="1200">
          <a:solidFill>
            <a:schemeClr val="accent5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55F7E1B-E32E-E970-EE7E-20E69A5647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ED9B899-4023-276B-82A3-ED5F436B634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63C125B-5A37-D3A3-5C4F-7E0D9C9334E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B681E5-EBDF-4D4E-A213-12D6933D0D55}" type="datetimeFigureOut">
              <a:rPr lang="en-GB" smtClean="0"/>
              <a:t>14/06/2023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757CFF8-9372-B963-D27A-C88F2057274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185CB65-988C-E0CE-53F1-6352829C953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90BC87-B579-4728-ABB1-3334DBC916F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356060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healthystockport.co.uk" TargetMode="External"/><Relationship Id="rId2" Type="http://schemas.openxmlformats.org/officeDocument/2006/relationships/hyperlink" Target="mailto:Stockport.start@nhs.net" TargetMode="External"/><Relationship Id="rId1" Type="http://schemas.openxmlformats.org/officeDocument/2006/relationships/slideLayout" Target="../slideLayouts/slideLayout19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Healthystockport.co.uk" TargetMode="External"/><Relationship Id="rId2" Type="http://schemas.openxmlformats.org/officeDocument/2006/relationships/hyperlink" Target="mailto:stockport.start@nhs.net" TargetMode="External"/><Relationship Id="rId1" Type="http://schemas.openxmlformats.org/officeDocument/2006/relationships/slideLayout" Target="../slideLayouts/slideLayout14.xml"/><Relationship Id="rId6" Type="http://schemas.openxmlformats.org/officeDocument/2006/relationships/hyperlink" Target="mailto:Mosaic@stockport.gov.uk" TargetMode="External"/><Relationship Id="rId5" Type="http://schemas.openxmlformats.org/officeDocument/2006/relationships/hyperlink" Target="mailto:wellness.ablhealth@nhs.net" TargetMode="External"/><Relationship Id="rId4" Type="http://schemas.openxmlformats.org/officeDocument/2006/relationships/hyperlink" Target="mailto:Toria.dante@stockport.gov.uk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ubtitle 8">
            <a:extLst>
              <a:ext uri="{FF2B5EF4-FFF2-40B4-BE49-F238E27FC236}">
                <a16:creationId xmlns:a16="http://schemas.microsoft.com/office/drawing/2014/main" id="{C26CCC4A-0F9A-A246-9DD9-D6A34D4027A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46265" y="4597554"/>
            <a:ext cx="4619501" cy="660246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>
                <a:latin typeface="Arial"/>
                <a:cs typeface="Arial"/>
              </a:rPr>
              <a:t> 20th June 2023</a:t>
            </a:r>
          </a:p>
        </p:txBody>
      </p:sp>
      <p:sp>
        <p:nvSpPr>
          <p:cNvPr id="8" name="Title 7">
            <a:extLst>
              <a:ext uri="{FF2B5EF4-FFF2-40B4-BE49-F238E27FC236}">
                <a16:creationId xmlns:a16="http://schemas.microsoft.com/office/drawing/2014/main" id="{BEC2B6E3-F92D-3C42-BF01-49D09C986BC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46265" y="1919164"/>
            <a:ext cx="4619501" cy="2241830"/>
          </a:xfrm>
        </p:spPr>
        <p:txBody>
          <a:bodyPr>
            <a:normAutofit/>
          </a:bodyPr>
          <a:lstStyle/>
          <a:p>
            <a:r>
              <a:rPr lang="en-US" dirty="0">
                <a:latin typeface="Arial"/>
                <a:cs typeface="Arial"/>
              </a:rPr>
              <a:t>START</a:t>
            </a:r>
            <a:br>
              <a:rPr lang="en-US" dirty="0"/>
            </a:br>
            <a:r>
              <a:rPr lang="en-US" sz="1600" dirty="0">
                <a:latin typeface="Arial"/>
                <a:cs typeface="Arial"/>
              </a:rPr>
              <a:t>Stockport Triage Assessment Referral Team</a:t>
            </a:r>
            <a:br>
              <a:rPr lang="en-US" sz="1600" dirty="0">
                <a:latin typeface="Arial"/>
                <a:cs typeface="Arial"/>
              </a:rPr>
            </a:br>
            <a:r>
              <a:rPr lang="en-US" dirty="0">
                <a:latin typeface="Arial"/>
                <a:cs typeface="Arial"/>
              </a:rPr>
              <a:t> </a:t>
            </a:r>
            <a:br>
              <a:rPr lang="en-US" dirty="0">
                <a:latin typeface="Arial"/>
                <a:cs typeface="Arial"/>
              </a:rPr>
            </a:br>
            <a:r>
              <a:rPr lang="en-US" sz="1800" dirty="0">
                <a:latin typeface="Arial"/>
                <a:cs typeface="Arial"/>
              </a:rPr>
              <a:t>Public Health Behaviour Change Team</a:t>
            </a:r>
            <a:br>
              <a:rPr lang="en-US" sz="1800" dirty="0">
                <a:latin typeface="Arial"/>
                <a:cs typeface="Arial"/>
              </a:rPr>
            </a:br>
            <a:br>
              <a:rPr lang="en-US" sz="1800" dirty="0">
                <a:latin typeface="Arial"/>
                <a:cs typeface="Arial"/>
              </a:rPr>
            </a:br>
            <a:r>
              <a:rPr lang="en-US" sz="2000" dirty="0">
                <a:latin typeface="Arial"/>
                <a:cs typeface="Arial"/>
              </a:rPr>
              <a:t> </a:t>
            </a:r>
            <a:r>
              <a:rPr lang="en-US" sz="1400" b="0" dirty="0">
                <a:latin typeface="Arial"/>
                <a:cs typeface="Arial"/>
              </a:rPr>
              <a:t>Tori Dante  - Manager</a:t>
            </a:r>
            <a:br>
              <a:rPr lang="en-US" sz="1400" b="0" dirty="0">
                <a:latin typeface="Arial"/>
                <a:cs typeface="Arial"/>
              </a:rPr>
            </a:b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277911407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04D085-0AAF-1937-1B44-77F10DE114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latin typeface="Arial"/>
                <a:cs typeface="Arial"/>
              </a:rPr>
              <a:t>START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4605FC9-9F4B-714C-F95E-7A9837CB169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82728" y="1453872"/>
            <a:ext cx="10399291" cy="4184192"/>
          </a:xfrm>
        </p:spPr>
        <p:txBody>
          <a:bodyPr vert="horz" lIns="91440" tIns="45720" rIns="91440" bIns="45720" rtlCol="0" anchor="t">
            <a:normAutofit fontScale="85000" lnSpcReduction="20000"/>
          </a:bodyPr>
          <a:lstStyle/>
          <a:p>
            <a:pPr>
              <a:lnSpc>
                <a:spcPct val="170000"/>
              </a:lnSpc>
            </a:pPr>
            <a:r>
              <a:rPr lang="en-GB" sz="1600" dirty="0">
                <a:latin typeface="Verdana"/>
                <a:ea typeface="Verdana"/>
                <a:cs typeface="Arial"/>
              </a:rPr>
              <a:t>Main point of contact for lifestyle behaviour change for residents of Stockport. </a:t>
            </a:r>
            <a:r>
              <a:rPr lang="en-GB" sz="1600" b="1" dirty="0">
                <a:latin typeface="Verdana"/>
                <a:ea typeface="Verdana"/>
                <a:cs typeface="Arial"/>
              </a:rPr>
              <a:t>Stockport postcode only</a:t>
            </a:r>
            <a:endParaRPr lang="en-US"/>
          </a:p>
          <a:p>
            <a:pPr>
              <a:lnSpc>
                <a:spcPct val="120000"/>
              </a:lnSpc>
            </a:pPr>
            <a:r>
              <a:rPr lang="en-GB" sz="1600" dirty="0">
                <a:latin typeface="Verdana"/>
                <a:ea typeface="Verdana"/>
                <a:cs typeface="Arial"/>
              </a:rPr>
              <a:t>Average 1800 referrals a year regarding substance use, with 70% requesting alcohol support</a:t>
            </a:r>
          </a:p>
          <a:p>
            <a:pPr marL="457200" lvl="1" indent="0">
              <a:lnSpc>
                <a:spcPct val="120000"/>
              </a:lnSpc>
              <a:buNone/>
            </a:pPr>
            <a:r>
              <a:rPr lang="en-GB" sz="1400" dirty="0">
                <a:latin typeface="Verdana"/>
                <a:ea typeface="Verdana"/>
                <a:cs typeface="Arial"/>
              </a:rPr>
              <a:t>Referrals – self, GMP welfare, primary care, hospitals, adult social care, concerned others &amp; other routes</a:t>
            </a:r>
          </a:p>
          <a:p>
            <a:pPr>
              <a:lnSpc>
                <a:spcPct val="110000"/>
              </a:lnSpc>
            </a:pPr>
            <a:r>
              <a:rPr lang="en-GB" sz="1600" dirty="0">
                <a:latin typeface="Verdana"/>
                <a:ea typeface="Verdana"/>
                <a:cs typeface="Arial"/>
              </a:rPr>
              <a:t>Further 900 referrals seeking support for healthy weight, smoking cessation and/or physical activity.</a:t>
            </a:r>
          </a:p>
          <a:p>
            <a:pPr marL="457200" lvl="1" indent="0">
              <a:lnSpc>
                <a:spcPct val="110000"/>
              </a:lnSpc>
              <a:buNone/>
            </a:pPr>
            <a:r>
              <a:rPr lang="en-GB" sz="1400" dirty="0">
                <a:latin typeface="Verdana"/>
                <a:ea typeface="Verdana"/>
                <a:cs typeface="Arial"/>
              </a:rPr>
              <a:t>Referrals – GP practices and self</a:t>
            </a:r>
          </a:p>
          <a:p>
            <a:pPr>
              <a:lnSpc>
                <a:spcPct val="170000"/>
              </a:lnSpc>
            </a:pPr>
            <a:endParaRPr lang="en-GB" sz="1600" dirty="0">
              <a:latin typeface="Verdana"/>
              <a:ea typeface="Verdana"/>
              <a:cs typeface="Arial"/>
            </a:endParaRPr>
          </a:p>
          <a:p>
            <a:pPr>
              <a:lnSpc>
                <a:spcPct val="170000"/>
              </a:lnSpc>
            </a:pPr>
            <a:r>
              <a:rPr lang="en-GB" sz="1600" dirty="0">
                <a:latin typeface="Verdana"/>
                <a:ea typeface="Verdana"/>
                <a:cs typeface="Arial"/>
              </a:rPr>
              <a:t>Health chat with every person we contact to understand what they want to change to improve their health.</a:t>
            </a:r>
            <a:endParaRPr lang="en-GB" sz="1600" dirty="0">
              <a:latin typeface="Verdana"/>
              <a:ea typeface="Verdana"/>
            </a:endParaRPr>
          </a:p>
          <a:p>
            <a:pPr>
              <a:lnSpc>
                <a:spcPct val="170000"/>
              </a:lnSpc>
            </a:pPr>
            <a:r>
              <a:rPr lang="en-GB" sz="1600" dirty="0">
                <a:latin typeface="Verdana"/>
                <a:ea typeface="Verdana"/>
                <a:cs typeface="Arial"/>
              </a:rPr>
              <a:t>Harm reduction advice to all substance use clients and brief interventions to aid motivation. </a:t>
            </a:r>
            <a:endParaRPr lang="en-GB" sz="1600" dirty="0">
              <a:latin typeface="Verdana"/>
              <a:ea typeface="Verdana"/>
            </a:endParaRPr>
          </a:p>
          <a:p>
            <a:pPr>
              <a:lnSpc>
                <a:spcPct val="170000"/>
              </a:lnSpc>
            </a:pPr>
            <a:r>
              <a:rPr lang="en-GB" sz="1600" dirty="0">
                <a:latin typeface="Verdana"/>
                <a:ea typeface="Verdana"/>
                <a:cs typeface="Arial"/>
              </a:rPr>
              <a:t>START refer to services commissioned by Public Health to deliver lifestyle support &amp; other community support when appropriate. </a:t>
            </a:r>
            <a:r>
              <a:rPr lang="en-GB" sz="1600" dirty="0" err="1">
                <a:latin typeface="Verdana"/>
                <a:ea typeface="Verdana"/>
                <a:cs typeface="Arial"/>
              </a:rPr>
              <a:t>Eg</a:t>
            </a:r>
            <a:r>
              <a:rPr lang="en-GB" sz="1600" dirty="0">
                <a:latin typeface="Verdana"/>
                <a:ea typeface="Verdana"/>
                <a:cs typeface="Arial"/>
              </a:rPr>
              <a:t> Domestic abuse, Stockport Hub, Social care, Talking Therapies, housing, homeless support etc</a:t>
            </a:r>
          </a:p>
          <a:p>
            <a:endParaRPr lang="en-GB" sz="1600" dirty="0">
              <a:latin typeface="Arial"/>
              <a:cs typeface="Arial"/>
            </a:endParaRPr>
          </a:p>
          <a:p>
            <a:endParaRPr lang="en-GB" sz="1600" dirty="0">
              <a:latin typeface="Arial"/>
              <a:cs typeface="Arial"/>
            </a:endParaRPr>
          </a:p>
          <a:p>
            <a:pPr marL="0" indent="0">
              <a:buNone/>
            </a:pPr>
            <a:endParaRPr lang="en-GB" sz="1600" dirty="0"/>
          </a:p>
          <a:p>
            <a:endParaRPr lang="en-GB" dirty="0"/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3044102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5AA27C06-A243-4C4E-BB0B-41B74636FEC5}"/>
              </a:ext>
            </a:extLst>
          </p:cNvPr>
          <p:cNvSpPr/>
          <p:nvPr/>
        </p:nvSpPr>
        <p:spPr>
          <a:xfrm>
            <a:off x="647700" y="473786"/>
            <a:ext cx="1631950" cy="911225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400" dirty="0">
                <a:solidFill>
                  <a:schemeClr val="tx1"/>
                </a:solidFill>
              </a:rPr>
              <a:t>Primary Care 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0AA1C57F-2888-47FE-95EF-4D2DAB8E7BE5}"/>
              </a:ext>
            </a:extLst>
          </p:cNvPr>
          <p:cNvSpPr/>
          <p:nvPr/>
        </p:nvSpPr>
        <p:spPr>
          <a:xfrm>
            <a:off x="3065608" y="469011"/>
            <a:ext cx="1223962" cy="1807861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en-GB" sz="1200" dirty="0">
              <a:solidFill>
                <a:srgbClr val="000000"/>
              </a:solidFill>
            </a:endParaRPr>
          </a:p>
          <a:p>
            <a:pPr algn="ctr">
              <a:defRPr/>
            </a:pPr>
            <a:endParaRPr lang="en-GB" sz="1200" dirty="0">
              <a:solidFill>
                <a:srgbClr val="000000"/>
              </a:solidFill>
            </a:endParaRPr>
          </a:p>
          <a:p>
            <a:pPr algn="ctr">
              <a:defRPr/>
            </a:pPr>
            <a:r>
              <a:rPr lang="en-GB" sz="1200" dirty="0">
                <a:solidFill>
                  <a:srgbClr val="000000"/>
                </a:solidFill>
              </a:rPr>
              <a:t>T2 Weight </a:t>
            </a:r>
            <a:r>
              <a:rPr lang="en-GB" sz="1200" dirty="0" err="1">
                <a:solidFill>
                  <a:srgbClr val="000000"/>
                </a:solidFill>
              </a:rPr>
              <a:t>Mgt</a:t>
            </a:r>
            <a:r>
              <a:rPr lang="en-GB" sz="1200" dirty="0">
                <a:solidFill>
                  <a:srgbClr val="000000"/>
                </a:solidFill>
              </a:rPr>
              <a:t> </a:t>
            </a:r>
          </a:p>
          <a:p>
            <a:pPr algn="ctr">
              <a:defRPr/>
            </a:pPr>
            <a:r>
              <a:rPr lang="en-GB" sz="1200" dirty="0">
                <a:solidFill>
                  <a:srgbClr val="000000"/>
                </a:solidFill>
              </a:rPr>
              <a:t> </a:t>
            </a:r>
          </a:p>
          <a:p>
            <a:pPr algn="ctr">
              <a:defRPr/>
            </a:pPr>
            <a:r>
              <a:rPr lang="en-GB" sz="1200" dirty="0">
                <a:solidFill>
                  <a:srgbClr val="000000"/>
                </a:solidFill>
              </a:rPr>
              <a:t>Smoking cessation</a:t>
            </a:r>
          </a:p>
          <a:p>
            <a:pPr algn="ctr">
              <a:defRPr/>
            </a:pPr>
            <a:r>
              <a:rPr lang="en-GB" sz="1200" dirty="0">
                <a:solidFill>
                  <a:srgbClr val="000000"/>
                </a:solidFill>
              </a:rPr>
              <a:t> </a:t>
            </a:r>
          </a:p>
          <a:p>
            <a:pPr algn="ctr">
              <a:defRPr/>
            </a:pPr>
            <a:r>
              <a:rPr lang="en-GB" sz="1200" dirty="0">
                <a:solidFill>
                  <a:srgbClr val="000000"/>
                </a:solidFill>
              </a:rPr>
              <a:t>Physical Activity</a:t>
            </a:r>
          </a:p>
          <a:p>
            <a:pPr algn="ctr">
              <a:defRPr/>
            </a:pPr>
            <a:r>
              <a:rPr lang="en-GB" sz="1200" dirty="0">
                <a:solidFill>
                  <a:srgbClr val="000000"/>
                </a:solidFill>
              </a:rPr>
              <a:t> </a:t>
            </a:r>
          </a:p>
          <a:p>
            <a:pPr algn="ctr">
              <a:defRPr/>
            </a:pPr>
            <a:r>
              <a:rPr lang="en-GB" sz="1200" dirty="0">
                <a:solidFill>
                  <a:srgbClr val="000000"/>
                </a:solidFill>
              </a:rPr>
              <a:t>PARiS </a:t>
            </a:r>
          </a:p>
          <a:p>
            <a:pPr algn="ctr">
              <a:defRPr/>
            </a:pPr>
            <a:endParaRPr lang="en-GB" sz="1200" dirty="0">
              <a:solidFill>
                <a:srgbClr val="000000"/>
              </a:solidFill>
            </a:endParaRPr>
          </a:p>
          <a:p>
            <a:pPr algn="ctr">
              <a:defRPr/>
            </a:pPr>
            <a:endParaRPr lang="en-GB" sz="1200" dirty="0">
              <a:solidFill>
                <a:srgbClr val="000000"/>
              </a:solidFill>
            </a:endParaRPr>
          </a:p>
          <a:p>
            <a:pPr algn="ctr">
              <a:defRPr/>
            </a:pPr>
            <a:endParaRPr lang="en-GB" sz="1200" dirty="0">
              <a:solidFill>
                <a:srgbClr val="000000"/>
              </a:solidFill>
            </a:endParaRPr>
          </a:p>
        </p:txBody>
      </p:sp>
      <p:sp>
        <p:nvSpPr>
          <p:cNvPr id="6" name="Hexagon 5">
            <a:extLst>
              <a:ext uri="{FF2B5EF4-FFF2-40B4-BE49-F238E27FC236}">
                <a16:creationId xmlns:a16="http://schemas.microsoft.com/office/drawing/2014/main" id="{DF9D1228-7702-44D7-B22F-50C78A558EEE}"/>
              </a:ext>
            </a:extLst>
          </p:cNvPr>
          <p:cNvSpPr/>
          <p:nvPr/>
        </p:nvSpPr>
        <p:spPr>
          <a:xfrm>
            <a:off x="300247" y="2269715"/>
            <a:ext cx="2137751" cy="966789"/>
          </a:xfrm>
          <a:prstGeom prst="hexagon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600" dirty="0">
                <a:solidFill>
                  <a:schemeClr val="tx1"/>
                </a:solidFill>
              </a:rPr>
              <a:t>START</a:t>
            </a:r>
          </a:p>
          <a:p>
            <a:pPr algn="ctr">
              <a:defRPr/>
            </a:pPr>
            <a:r>
              <a:rPr lang="en-GB" sz="1100" dirty="0">
                <a:solidFill>
                  <a:schemeClr val="tx1"/>
                </a:solidFill>
                <a:hlinkClick r:id="rId2"/>
              </a:rPr>
              <a:t>Stockport.start@nhs.net</a:t>
            </a:r>
            <a:endParaRPr lang="en-GB" sz="1100" dirty="0">
              <a:solidFill>
                <a:schemeClr val="tx1"/>
              </a:solidFill>
            </a:endParaRPr>
          </a:p>
          <a:p>
            <a:pPr algn="ctr">
              <a:defRPr/>
            </a:pPr>
            <a:r>
              <a:rPr lang="en-GB" sz="1100" dirty="0">
                <a:solidFill>
                  <a:schemeClr val="tx1"/>
                </a:solidFill>
              </a:rPr>
              <a:t>EMIS form  </a:t>
            </a:r>
          </a:p>
        </p:txBody>
      </p:sp>
      <p:sp>
        <p:nvSpPr>
          <p:cNvPr id="7" name="Rounded Rectangle 6">
            <a:extLst>
              <a:ext uri="{FF2B5EF4-FFF2-40B4-BE49-F238E27FC236}">
                <a16:creationId xmlns:a16="http://schemas.microsoft.com/office/drawing/2014/main" id="{34AFCFB5-C14A-4D13-93AF-629EA5622804}"/>
              </a:ext>
            </a:extLst>
          </p:cNvPr>
          <p:cNvSpPr/>
          <p:nvPr/>
        </p:nvSpPr>
        <p:spPr>
          <a:xfrm>
            <a:off x="6564722" y="186441"/>
            <a:ext cx="1720850" cy="2787576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anchor="ctr"/>
          <a:lstStyle/>
          <a:p>
            <a:pPr>
              <a:defRPr/>
            </a:pPr>
            <a:r>
              <a:rPr lang="en-GB" sz="1400" dirty="0">
                <a:solidFill>
                  <a:schemeClr val="tx1"/>
                </a:solidFill>
              </a:rPr>
              <a:t> T2 Weight </a:t>
            </a:r>
            <a:r>
              <a:rPr lang="en-GB" sz="1400" err="1">
                <a:solidFill>
                  <a:schemeClr val="tx1"/>
                </a:solidFill>
              </a:rPr>
              <a:t>mgt</a:t>
            </a:r>
            <a:r>
              <a:rPr lang="en-GB" sz="1400" dirty="0">
                <a:solidFill>
                  <a:schemeClr val="tx1"/>
                </a:solidFill>
              </a:rPr>
              <a:t>  </a:t>
            </a:r>
            <a:r>
              <a:rPr lang="en-GB" sz="1400" dirty="0">
                <a:solidFill>
                  <a:schemeClr val="tx1"/>
                </a:solidFill>
                <a:cs typeface="Arial"/>
              </a:rPr>
              <a:t>18+</a:t>
            </a:r>
          </a:p>
          <a:p>
            <a:pPr>
              <a:defRPr/>
            </a:pPr>
            <a:r>
              <a:rPr lang="en-GB" sz="10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BMI 25-35 </a:t>
            </a:r>
          </a:p>
          <a:p>
            <a:pPr>
              <a:defRPr/>
            </a:pPr>
            <a:r>
              <a:rPr lang="en-GB" sz="1000" b="0" i="0" u="none" strike="noStrike" dirty="0">
                <a:solidFill>
                  <a:srgbClr val="000000"/>
                </a:solidFill>
                <a:effectLst/>
                <a:latin typeface="Arial"/>
                <a:cs typeface="Arial"/>
              </a:rPr>
              <a:t>(</a:t>
            </a:r>
            <a:r>
              <a:rPr lang="en-GB" sz="1000" dirty="0">
                <a:solidFill>
                  <a:srgbClr val="000000"/>
                </a:solidFill>
                <a:latin typeface="Arial"/>
                <a:cs typeface="Arial"/>
              </a:rPr>
              <a:t>23-35</a:t>
            </a:r>
            <a:r>
              <a:rPr lang="en-GB" sz="1000" b="0" i="0" u="none" strike="noStrike" dirty="0">
                <a:solidFill>
                  <a:srgbClr val="000000"/>
                </a:solidFill>
                <a:effectLst/>
                <a:latin typeface="Arial"/>
                <a:cs typeface="Arial"/>
              </a:rPr>
              <a:t> BAME)</a:t>
            </a:r>
            <a:r>
              <a:rPr lang="en-GB" sz="1000" b="0" i="0" dirty="0">
                <a:solidFill>
                  <a:srgbClr val="000000"/>
                </a:solidFill>
                <a:effectLst/>
                <a:latin typeface="Arial"/>
                <a:cs typeface="Arial"/>
              </a:rPr>
              <a:t>​</a:t>
            </a:r>
            <a:endParaRPr lang="en-GB" sz="1000" dirty="0">
              <a:solidFill>
                <a:schemeClr val="tx1"/>
              </a:solidFill>
              <a:latin typeface="Calibri" panose="020F0502020204030204"/>
              <a:ea typeface="Calibri" panose="020F0502020204030204"/>
              <a:cs typeface="Arial" panose="020B0604020202020204" pitchFamily="34" charset="0"/>
            </a:endParaRPr>
          </a:p>
          <a:p>
            <a:pPr>
              <a:defRPr/>
            </a:pPr>
            <a:endParaRPr lang="en-GB" sz="1400" dirty="0">
              <a:solidFill>
                <a:schemeClr val="tx1"/>
              </a:solidFill>
              <a:cs typeface="Arial" panose="020B0604020202020204" pitchFamily="34" charset="0"/>
            </a:endParaRPr>
          </a:p>
          <a:p>
            <a:pPr>
              <a:defRPr/>
            </a:pPr>
            <a:r>
              <a:rPr lang="en-GB" sz="1400" dirty="0">
                <a:solidFill>
                  <a:schemeClr val="tx1"/>
                </a:solidFill>
                <a:cs typeface="Arial" panose="020B0604020202020204" pitchFamily="34" charset="0"/>
              </a:rPr>
              <a:t>Smoking 12+</a:t>
            </a:r>
          </a:p>
          <a:p>
            <a:pPr>
              <a:defRPr/>
            </a:pPr>
            <a:endParaRPr lang="en-GB" sz="1400" dirty="0">
              <a:solidFill>
                <a:schemeClr val="tx1"/>
              </a:solidFill>
              <a:cs typeface="Arial" panose="020B0604020202020204" pitchFamily="34" charset="0"/>
            </a:endParaRPr>
          </a:p>
          <a:p>
            <a:pPr>
              <a:defRPr/>
            </a:pPr>
            <a:endParaRPr lang="en-GB" sz="1400" dirty="0">
              <a:solidFill>
                <a:schemeClr val="tx1"/>
              </a:solidFill>
              <a:cs typeface="Arial"/>
            </a:endParaRPr>
          </a:p>
          <a:p>
            <a:pPr>
              <a:defRPr/>
            </a:pPr>
            <a:r>
              <a:rPr lang="en-GB" sz="1400" dirty="0">
                <a:solidFill>
                  <a:schemeClr val="tx1"/>
                </a:solidFill>
                <a:cs typeface="Arial" panose="020B0604020202020204" pitchFamily="34" charset="0"/>
              </a:rPr>
              <a:t>Physical Activity 18+</a:t>
            </a:r>
          </a:p>
          <a:p>
            <a:pPr>
              <a:defRPr/>
            </a:pPr>
            <a:endParaRPr lang="en-GB" sz="1400" dirty="0">
              <a:solidFill>
                <a:schemeClr val="tx1"/>
              </a:solidFill>
              <a:cs typeface="Arial" panose="020B0604020202020204" pitchFamily="34" charset="0"/>
            </a:endParaRPr>
          </a:p>
          <a:p>
            <a:pPr>
              <a:defRPr/>
            </a:pPr>
            <a:r>
              <a:rPr lang="en-GB" sz="1400" dirty="0">
                <a:solidFill>
                  <a:schemeClr val="tx1"/>
                </a:solidFill>
              </a:rPr>
              <a:t>PARiS 18+</a:t>
            </a:r>
          </a:p>
        </p:txBody>
      </p:sp>
      <p:sp>
        <p:nvSpPr>
          <p:cNvPr id="8" name="Rounded Rectangle 7">
            <a:extLst>
              <a:ext uri="{FF2B5EF4-FFF2-40B4-BE49-F238E27FC236}">
                <a16:creationId xmlns:a16="http://schemas.microsoft.com/office/drawing/2014/main" id="{B1F8B080-CA39-463A-B71C-44330E2D6786}"/>
              </a:ext>
            </a:extLst>
          </p:cNvPr>
          <p:cNvSpPr/>
          <p:nvPr/>
        </p:nvSpPr>
        <p:spPr>
          <a:xfrm>
            <a:off x="6564722" y="3232105"/>
            <a:ext cx="1720850" cy="1006733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n-GB" sz="1400" dirty="0">
                <a:solidFill>
                  <a:schemeClr val="tx1"/>
                </a:solidFill>
              </a:rPr>
              <a:t>Drugs 26+</a:t>
            </a:r>
          </a:p>
          <a:p>
            <a:pPr>
              <a:defRPr/>
            </a:pPr>
            <a:endParaRPr lang="en-GB" sz="1400" dirty="0">
              <a:solidFill>
                <a:schemeClr val="tx1"/>
              </a:solidFill>
            </a:endParaRPr>
          </a:p>
          <a:p>
            <a:pPr>
              <a:defRPr/>
            </a:pPr>
            <a:r>
              <a:rPr lang="en-GB" sz="1400" dirty="0">
                <a:solidFill>
                  <a:schemeClr val="tx1"/>
                </a:solidFill>
              </a:rPr>
              <a:t>Alcohol 26+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B2A2A6FF-0F1D-4E46-82B5-2D3278FE7A55}"/>
              </a:ext>
            </a:extLst>
          </p:cNvPr>
          <p:cNvSpPr/>
          <p:nvPr/>
        </p:nvSpPr>
        <p:spPr>
          <a:xfrm>
            <a:off x="9401174" y="432381"/>
            <a:ext cx="2143125" cy="4826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anchor="ctr"/>
          <a:lstStyle/>
          <a:p>
            <a:pPr algn="ctr">
              <a:defRPr/>
            </a:pPr>
            <a:r>
              <a:rPr lang="en-GB" sz="1400" dirty="0">
                <a:solidFill>
                  <a:schemeClr val="tx1"/>
                </a:solidFill>
              </a:rPr>
              <a:t>ABL  12-week programme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69E1CEC1-82B8-40A4-9F3D-1F5F9FE43610}"/>
              </a:ext>
            </a:extLst>
          </p:cNvPr>
          <p:cNvSpPr/>
          <p:nvPr/>
        </p:nvSpPr>
        <p:spPr>
          <a:xfrm>
            <a:off x="9401175" y="1235762"/>
            <a:ext cx="2143124" cy="47204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400" dirty="0">
                <a:solidFill>
                  <a:schemeClr val="tx1"/>
                </a:solidFill>
              </a:rPr>
              <a:t>ABL  specialist smoking service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5667FB30-EE4F-4570-B8E7-915D8FAC7AC8}"/>
              </a:ext>
            </a:extLst>
          </p:cNvPr>
          <p:cNvSpPr/>
          <p:nvPr/>
        </p:nvSpPr>
        <p:spPr>
          <a:xfrm>
            <a:off x="9401175" y="2054450"/>
            <a:ext cx="2137750" cy="796916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400" dirty="0">
                <a:solidFill>
                  <a:schemeClr val="tx1"/>
                </a:solidFill>
              </a:rPr>
              <a:t>Life Leisure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C20465B1-92DE-4EEF-B988-11308A2AC85B}"/>
              </a:ext>
            </a:extLst>
          </p:cNvPr>
          <p:cNvSpPr/>
          <p:nvPr/>
        </p:nvSpPr>
        <p:spPr>
          <a:xfrm>
            <a:off x="9401175" y="3352491"/>
            <a:ext cx="2133707" cy="796923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600" dirty="0">
                <a:solidFill>
                  <a:schemeClr val="tx1"/>
                </a:solidFill>
              </a:rPr>
              <a:t>Stockport Drug &amp; Alcohol Service</a:t>
            </a:r>
          </a:p>
          <a:p>
            <a:pPr algn="ctr">
              <a:defRPr/>
            </a:pPr>
            <a:r>
              <a:rPr lang="en-GB" sz="1100" dirty="0">
                <a:solidFill>
                  <a:schemeClr val="tx1"/>
                </a:solidFill>
              </a:rPr>
              <a:t>(Pennine Care)</a:t>
            </a:r>
          </a:p>
        </p:txBody>
      </p:sp>
      <p:sp>
        <p:nvSpPr>
          <p:cNvPr id="2" name="Rounded Rectangle 1">
            <a:extLst>
              <a:ext uri="{FF2B5EF4-FFF2-40B4-BE49-F238E27FC236}">
                <a16:creationId xmlns:a16="http://schemas.microsoft.com/office/drawing/2014/main" id="{4DA3C4D7-13D3-47E8-B179-7B7915D717A9}"/>
              </a:ext>
            </a:extLst>
          </p:cNvPr>
          <p:cNvSpPr/>
          <p:nvPr/>
        </p:nvSpPr>
        <p:spPr>
          <a:xfrm>
            <a:off x="7110098" y="6091591"/>
            <a:ext cx="4475162" cy="337881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algn="ctr">
              <a:defRPr/>
            </a:pPr>
            <a:r>
              <a:rPr lang="en-GB" sz="1200" dirty="0">
                <a:solidFill>
                  <a:schemeClr val="tx1"/>
                </a:solidFill>
              </a:rPr>
              <a:t>Substance misuse under 26 </a:t>
            </a:r>
            <a:r>
              <a:rPr lang="en-GB" sz="1200" dirty="0" err="1">
                <a:solidFill>
                  <a:schemeClr val="tx1"/>
                </a:solidFill>
              </a:rPr>
              <a:t>yrs</a:t>
            </a:r>
            <a:r>
              <a:rPr lang="en-GB" sz="1200" dirty="0">
                <a:solidFill>
                  <a:schemeClr val="tx1"/>
                </a:solidFill>
              </a:rPr>
              <a:t> direct to Mosaic Stockport  Family </a:t>
            </a:r>
          </a:p>
        </p:txBody>
      </p:sp>
      <p:cxnSp>
        <p:nvCxnSpPr>
          <p:cNvPr id="29" name="Straight Arrow Connector 28">
            <a:extLst>
              <a:ext uri="{FF2B5EF4-FFF2-40B4-BE49-F238E27FC236}">
                <a16:creationId xmlns:a16="http://schemas.microsoft.com/office/drawing/2014/main" id="{763BAD52-C0FD-4C65-AA37-0261A0E8722D}"/>
              </a:ext>
            </a:extLst>
          </p:cNvPr>
          <p:cNvCxnSpPr/>
          <p:nvPr/>
        </p:nvCxnSpPr>
        <p:spPr>
          <a:xfrm>
            <a:off x="8455103" y="801103"/>
            <a:ext cx="334962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>
            <a:extLst>
              <a:ext uri="{FF2B5EF4-FFF2-40B4-BE49-F238E27FC236}">
                <a16:creationId xmlns:a16="http://schemas.microsoft.com/office/drawing/2014/main" id="{3D550BF5-E368-452B-A8A1-4A7EDD926480}"/>
              </a:ext>
            </a:extLst>
          </p:cNvPr>
          <p:cNvCxnSpPr/>
          <p:nvPr/>
        </p:nvCxnSpPr>
        <p:spPr>
          <a:xfrm>
            <a:off x="8455103" y="1533905"/>
            <a:ext cx="334962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>
            <a:extLst>
              <a:ext uri="{FF2B5EF4-FFF2-40B4-BE49-F238E27FC236}">
                <a16:creationId xmlns:a16="http://schemas.microsoft.com/office/drawing/2014/main" id="{C0C89017-4BD2-4C0A-B6C7-6011122C28D6}"/>
              </a:ext>
            </a:extLst>
          </p:cNvPr>
          <p:cNvCxnSpPr/>
          <p:nvPr/>
        </p:nvCxnSpPr>
        <p:spPr>
          <a:xfrm>
            <a:off x="8455103" y="2205851"/>
            <a:ext cx="334962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>
            <a:extLst>
              <a:ext uri="{FF2B5EF4-FFF2-40B4-BE49-F238E27FC236}">
                <a16:creationId xmlns:a16="http://schemas.microsoft.com/office/drawing/2014/main" id="{9FC8276A-12BF-47BF-8F47-2666367AA3BE}"/>
              </a:ext>
            </a:extLst>
          </p:cNvPr>
          <p:cNvCxnSpPr/>
          <p:nvPr/>
        </p:nvCxnSpPr>
        <p:spPr>
          <a:xfrm>
            <a:off x="8455103" y="2585486"/>
            <a:ext cx="334962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>
            <a:extLst>
              <a:ext uri="{FF2B5EF4-FFF2-40B4-BE49-F238E27FC236}">
                <a16:creationId xmlns:a16="http://schemas.microsoft.com/office/drawing/2014/main" id="{31796250-31DC-46F2-A387-F6C40D26494F}"/>
              </a:ext>
            </a:extLst>
          </p:cNvPr>
          <p:cNvCxnSpPr/>
          <p:nvPr/>
        </p:nvCxnSpPr>
        <p:spPr>
          <a:xfrm>
            <a:off x="8455102" y="3868378"/>
            <a:ext cx="334963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C85579E7-0C17-4F2B-B14E-CAF90CCCEEC5}"/>
              </a:ext>
            </a:extLst>
          </p:cNvPr>
          <p:cNvCxnSpPr>
            <a:cxnSpLocks/>
          </p:cNvCxnSpPr>
          <p:nvPr/>
        </p:nvCxnSpPr>
        <p:spPr>
          <a:xfrm>
            <a:off x="1369123" y="1533905"/>
            <a:ext cx="0" cy="49818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" name="Rectangle 2">
            <a:extLst>
              <a:ext uri="{FF2B5EF4-FFF2-40B4-BE49-F238E27FC236}">
                <a16:creationId xmlns:a16="http://schemas.microsoft.com/office/drawing/2014/main" id="{ABF97478-EF9E-CD57-E8FA-448EE8C7389E}"/>
              </a:ext>
            </a:extLst>
          </p:cNvPr>
          <p:cNvSpPr/>
          <p:nvPr/>
        </p:nvSpPr>
        <p:spPr>
          <a:xfrm>
            <a:off x="2985709" y="3232105"/>
            <a:ext cx="1217732" cy="1091036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dirty="0">
                <a:solidFill>
                  <a:schemeClr val="tx1"/>
                </a:solidFill>
              </a:rPr>
              <a:t>Drugs </a:t>
            </a:r>
          </a:p>
          <a:p>
            <a:pPr algn="ctr"/>
            <a:endParaRPr lang="en-GB" sz="1400" dirty="0">
              <a:solidFill>
                <a:schemeClr val="tx1"/>
              </a:solidFill>
            </a:endParaRPr>
          </a:p>
          <a:p>
            <a:pPr algn="ctr"/>
            <a:r>
              <a:rPr lang="en-GB" sz="1400" dirty="0">
                <a:solidFill>
                  <a:schemeClr val="tx1"/>
                </a:solidFill>
              </a:rPr>
              <a:t>Alcohol</a:t>
            </a:r>
          </a:p>
        </p:txBody>
      </p:sp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7ABCB40B-3792-7DB3-39B2-C84994B64F6D}"/>
              </a:ext>
            </a:extLst>
          </p:cNvPr>
          <p:cNvSpPr/>
          <p:nvPr/>
        </p:nvSpPr>
        <p:spPr>
          <a:xfrm>
            <a:off x="4641486" y="472197"/>
            <a:ext cx="1453893" cy="1804536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r>
              <a:rPr lang="en-GB" sz="1200" dirty="0">
                <a:solidFill>
                  <a:schemeClr val="tx1"/>
                </a:solidFill>
              </a:rPr>
              <a:t>START </a:t>
            </a:r>
            <a:endParaRPr lang="en-US">
              <a:solidFill>
                <a:schemeClr val="tx1"/>
              </a:solidFill>
            </a:endParaRPr>
          </a:p>
          <a:p>
            <a:r>
              <a:rPr lang="en-GB" sz="1200" dirty="0">
                <a:solidFill>
                  <a:schemeClr val="tx1"/>
                </a:solidFill>
              </a:rPr>
              <a:t>conduct a health chat looking at areas where the patient wants to improve</a:t>
            </a:r>
            <a:endParaRPr lang="en-US">
              <a:solidFill>
                <a:schemeClr val="tx1"/>
              </a:solidFill>
              <a:ea typeface="Calibri"/>
              <a:cs typeface="Calibri"/>
            </a:endParaRPr>
          </a:p>
        </p:txBody>
      </p:sp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id="{8B4231B5-A27A-5BFB-58DD-E8A18B381A7D}"/>
              </a:ext>
            </a:extLst>
          </p:cNvPr>
          <p:cNvSpPr/>
          <p:nvPr/>
        </p:nvSpPr>
        <p:spPr>
          <a:xfrm>
            <a:off x="4643211" y="3232105"/>
            <a:ext cx="1453893" cy="1064454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r>
              <a:rPr lang="en-GB" sz="1200" dirty="0">
                <a:solidFill>
                  <a:schemeClr val="tx1"/>
                </a:solidFill>
              </a:rPr>
              <a:t>START complete a full assessment of use, goals,  </a:t>
            </a:r>
            <a:endParaRPr lang="en-US" dirty="0">
              <a:solidFill>
                <a:schemeClr val="tx1"/>
              </a:solidFill>
              <a:ea typeface="Calibri" panose="020F0502020204030204"/>
              <a:cs typeface="Calibri" panose="020F0502020204030204"/>
            </a:endParaRPr>
          </a:p>
          <a:p>
            <a:r>
              <a:rPr lang="en-GB" sz="1200" dirty="0">
                <a:solidFill>
                  <a:schemeClr val="tx1"/>
                </a:solidFill>
              </a:rPr>
              <a:t>complexities &amp; wider needs  </a:t>
            </a:r>
            <a:endParaRPr lang="en-GB" dirty="0">
              <a:solidFill>
                <a:schemeClr val="tx1"/>
              </a:solidFill>
              <a:ea typeface="Calibri" panose="020F0502020204030204"/>
              <a:cs typeface="Calibri" panose="020F0502020204030204"/>
            </a:endParaRPr>
          </a:p>
        </p:txBody>
      </p: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3F2E14EE-07BA-87E8-7239-4EB03CCBFE90}"/>
              </a:ext>
            </a:extLst>
          </p:cNvPr>
          <p:cNvCxnSpPr>
            <a:cxnSpLocks/>
          </p:cNvCxnSpPr>
          <p:nvPr/>
        </p:nvCxnSpPr>
        <p:spPr>
          <a:xfrm flipV="1">
            <a:off x="2437998" y="2392106"/>
            <a:ext cx="385101" cy="30861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334A5C17-18E4-3A18-2234-56A4538244D5}"/>
              </a:ext>
            </a:extLst>
          </p:cNvPr>
          <p:cNvCxnSpPr>
            <a:cxnSpLocks/>
          </p:cNvCxnSpPr>
          <p:nvPr/>
        </p:nvCxnSpPr>
        <p:spPr>
          <a:xfrm>
            <a:off x="2437998" y="2823111"/>
            <a:ext cx="385101" cy="38499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EB6F921C-EA94-AB88-F85D-B558867D2BDF}"/>
              </a:ext>
            </a:extLst>
          </p:cNvPr>
          <p:cNvSpPr/>
          <p:nvPr/>
        </p:nvSpPr>
        <p:spPr>
          <a:xfrm>
            <a:off x="2507512" y="6095999"/>
            <a:ext cx="4483393" cy="345558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GB" sz="1400" dirty="0">
                <a:solidFill>
                  <a:srgbClr val="000000"/>
                </a:solidFill>
                <a:latin typeface="Calibri"/>
                <a:ea typeface="Calibri"/>
                <a:cs typeface="Arial"/>
              </a:rPr>
              <a:t>T3 weight </a:t>
            </a:r>
            <a:r>
              <a:rPr lang="en-GB" sz="1400" dirty="0" err="1">
                <a:solidFill>
                  <a:srgbClr val="000000"/>
                </a:solidFill>
                <a:latin typeface="Calibri"/>
                <a:ea typeface="Calibri"/>
                <a:cs typeface="Arial"/>
              </a:rPr>
              <a:t>mgt</a:t>
            </a:r>
            <a:r>
              <a:rPr lang="en-GB" sz="1400" dirty="0">
                <a:solidFill>
                  <a:srgbClr val="000000"/>
                </a:solidFill>
                <a:latin typeface="Calibri"/>
                <a:ea typeface="Calibri"/>
                <a:cs typeface="Arial"/>
              </a:rPr>
              <a:t> BMI over 35  - </a:t>
            </a:r>
            <a:r>
              <a:rPr lang="en-GB" sz="1400" dirty="0" err="1">
                <a:solidFill>
                  <a:srgbClr val="000000"/>
                </a:solidFill>
                <a:latin typeface="Calibri"/>
                <a:ea typeface="Calibri"/>
                <a:cs typeface="Arial"/>
              </a:rPr>
              <a:t>MoreLife</a:t>
            </a:r>
            <a:endParaRPr lang="en-US" sz="1400">
              <a:latin typeface="Calibri"/>
              <a:ea typeface="Calibri"/>
              <a:cs typeface="Calibri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4DFA2BFE-923C-7AB2-68AC-FE221723072C}"/>
              </a:ext>
            </a:extLst>
          </p:cNvPr>
          <p:cNvSpPr/>
          <p:nvPr/>
        </p:nvSpPr>
        <p:spPr>
          <a:xfrm>
            <a:off x="9400951" y="5369441"/>
            <a:ext cx="2091068" cy="478465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dirty="0">
                <a:solidFill>
                  <a:schemeClr val="tx1"/>
                </a:solidFill>
                <a:latin typeface="Calibri"/>
                <a:ea typeface="Calibri"/>
                <a:cs typeface="Calibri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www.healthystockport.co.uk</a:t>
            </a:r>
            <a:r>
              <a:rPr lang="en-GB" sz="1200" dirty="0">
                <a:solidFill>
                  <a:schemeClr val="tx1"/>
                </a:solidFill>
                <a:latin typeface="Calibri"/>
                <a:ea typeface="Calibri"/>
                <a:cs typeface="Calibri"/>
              </a:rPr>
              <a:t>     Online form </a:t>
            </a:r>
            <a:endParaRPr lang="en-US" sz="1200" dirty="0">
              <a:solidFill>
                <a:schemeClr val="tx1"/>
              </a:solidFill>
              <a:latin typeface="Calibri"/>
              <a:ea typeface="Calibri"/>
              <a:cs typeface="Calibri"/>
            </a:endParaRPr>
          </a:p>
        </p:txBody>
      </p:sp>
      <p:sp>
        <p:nvSpPr>
          <p:cNvPr id="19" name="Rectangle: Rounded Corners 18">
            <a:extLst>
              <a:ext uri="{FF2B5EF4-FFF2-40B4-BE49-F238E27FC236}">
                <a16:creationId xmlns:a16="http://schemas.microsoft.com/office/drawing/2014/main" id="{328CDE59-068C-F9CE-64EB-B5CA5E08D5F2}"/>
              </a:ext>
            </a:extLst>
          </p:cNvPr>
          <p:cNvSpPr/>
          <p:nvPr/>
        </p:nvSpPr>
        <p:spPr>
          <a:xfrm>
            <a:off x="6592185" y="5307419"/>
            <a:ext cx="1656906" cy="540487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1400" dirty="0">
                <a:solidFill>
                  <a:schemeClr val="tx1"/>
                </a:solidFill>
                <a:ea typeface="Calibri"/>
                <a:cs typeface="Calibri"/>
              </a:rPr>
              <a:t>Able to &amp; want to</a:t>
            </a:r>
            <a:endParaRPr lang="en-US" dirty="0">
              <a:solidFill>
                <a:schemeClr val="tx1"/>
              </a:solidFill>
            </a:endParaRPr>
          </a:p>
          <a:p>
            <a:r>
              <a:rPr lang="en-GB" sz="1400" dirty="0">
                <a:solidFill>
                  <a:schemeClr val="tx1"/>
                </a:solidFill>
                <a:ea typeface="Calibri"/>
                <a:cs typeface="Calibri"/>
              </a:rPr>
              <a:t> self- support </a:t>
            </a:r>
          </a:p>
        </p:txBody>
      </p: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2CBCF775-FFED-2838-CAAA-79066C108C58}"/>
              </a:ext>
            </a:extLst>
          </p:cNvPr>
          <p:cNvCxnSpPr>
            <a:cxnSpLocks/>
          </p:cNvCxnSpPr>
          <p:nvPr/>
        </p:nvCxnSpPr>
        <p:spPr>
          <a:xfrm>
            <a:off x="8419660" y="5578447"/>
            <a:ext cx="334963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Rectangle: Rounded Corners 24">
            <a:extLst>
              <a:ext uri="{FF2B5EF4-FFF2-40B4-BE49-F238E27FC236}">
                <a16:creationId xmlns:a16="http://schemas.microsoft.com/office/drawing/2014/main" id="{458ED5D2-118D-34EE-2C60-8429773A0130}"/>
              </a:ext>
            </a:extLst>
          </p:cNvPr>
          <p:cNvSpPr/>
          <p:nvPr/>
        </p:nvSpPr>
        <p:spPr>
          <a:xfrm>
            <a:off x="6592186" y="4350489"/>
            <a:ext cx="1656905" cy="744277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1400" dirty="0">
                <a:solidFill>
                  <a:schemeClr val="tx1"/>
                </a:solidFill>
                <a:ea typeface="Calibri"/>
                <a:cs typeface="Calibri"/>
              </a:rPr>
              <a:t>Not ready to engage or barriers to engaging</a:t>
            </a: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74165862-9571-205C-F4C1-AA267EECB81D}"/>
              </a:ext>
            </a:extLst>
          </p:cNvPr>
          <p:cNvSpPr/>
          <p:nvPr/>
        </p:nvSpPr>
        <p:spPr>
          <a:xfrm>
            <a:off x="9400953" y="4350489"/>
            <a:ext cx="2188533" cy="770859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1200" dirty="0">
                <a:solidFill>
                  <a:schemeClr val="tx1"/>
                </a:solidFill>
                <a:ea typeface="Calibri"/>
                <a:cs typeface="Calibri"/>
              </a:rPr>
              <a:t>Liaise with other support </a:t>
            </a:r>
            <a:endParaRPr lang="en-GB" sz="1200">
              <a:solidFill>
                <a:schemeClr val="tx1"/>
              </a:solidFill>
              <a:ea typeface="Calibri"/>
              <a:cs typeface="Calibri"/>
            </a:endParaRPr>
          </a:p>
          <a:p>
            <a:r>
              <a:rPr lang="en-GB" sz="1200" dirty="0">
                <a:solidFill>
                  <a:schemeClr val="tx1"/>
                </a:solidFill>
                <a:ea typeface="Calibri"/>
                <a:cs typeface="Calibri"/>
              </a:rPr>
              <a:t>Book for additional START chat </a:t>
            </a:r>
          </a:p>
          <a:p>
            <a:r>
              <a:rPr lang="en-GB" sz="1200" dirty="0">
                <a:solidFill>
                  <a:schemeClr val="tx1"/>
                </a:solidFill>
                <a:ea typeface="Calibri"/>
                <a:cs typeface="Calibri"/>
              </a:rPr>
              <a:t>Refer to other services</a:t>
            </a:r>
          </a:p>
        </p:txBody>
      </p:sp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191D8FC7-18FF-EE81-4BB1-9B4670364F9A}"/>
              </a:ext>
            </a:extLst>
          </p:cNvPr>
          <p:cNvCxnSpPr>
            <a:cxnSpLocks/>
          </p:cNvCxnSpPr>
          <p:nvPr/>
        </p:nvCxnSpPr>
        <p:spPr>
          <a:xfrm>
            <a:off x="8455101" y="4718982"/>
            <a:ext cx="334963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5787258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DCBDEE-AFD5-A1B3-24ED-CB48DD61DA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7512" y="214498"/>
            <a:ext cx="11424062" cy="596694"/>
          </a:xfrm>
        </p:spPr>
        <p:txBody>
          <a:bodyPr/>
          <a:lstStyle/>
          <a:p>
            <a:r>
              <a:rPr lang="en-GB" dirty="0">
                <a:latin typeface="Arial"/>
                <a:cs typeface="Arial"/>
              </a:rPr>
              <a:t>Breakdown of offer for Stockport residents 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0C3C2FC-2858-9439-D794-E56E060443A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27512" y="859964"/>
            <a:ext cx="5592288" cy="5104279"/>
          </a:xfrm>
        </p:spPr>
        <p:txBody>
          <a:bodyPr vert="horz" lIns="91440" tIns="45720" rIns="91440" bIns="45720" rtlCol="0" anchor="t">
            <a:normAutofit fontScale="92500"/>
          </a:bodyPr>
          <a:lstStyle/>
          <a:p>
            <a:r>
              <a:rPr lang="en-GB" sz="1600" b="1" u="sng" dirty="0">
                <a:latin typeface="Verdana"/>
                <a:ea typeface="Verdana"/>
                <a:cs typeface="Arial"/>
              </a:rPr>
              <a:t>Healthy Weight </a:t>
            </a:r>
            <a:r>
              <a:rPr lang="en-GB" sz="1600" b="1" dirty="0">
                <a:latin typeface="Verdana"/>
                <a:ea typeface="Verdana"/>
                <a:cs typeface="Arial"/>
              </a:rPr>
              <a:t>– ABL </a:t>
            </a:r>
            <a:r>
              <a:rPr lang="en-GB" sz="1200" dirty="0">
                <a:latin typeface="Verdana"/>
                <a:ea typeface="Verdana"/>
                <a:cs typeface="Arial"/>
              </a:rPr>
              <a:t>(No Cost to Patient)</a:t>
            </a:r>
          </a:p>
          <a:p>
            <a:pPr>
              <a:lnSpc>
                <a:spcPct val="100000"/>
              </a:lnSpc>
            </a:pPr>
            <a:r>
              <a:rPr lang="en-GB" sz="1500" b="1" dirty="0">
                <a:latin typeface="Verdana"/>
                <a:ea typeface="Verdana"/>
                <a:cs typeface="Arial"/>
              </a:rPr>
              <a:t>Enable</a:t>
            </a:r>
            <a:r>
              <a:rPr lang="en-GB" sz="1500" dirty="0">
                <a:latin typeface="Verdana"/>
                <a:ea typeface="Verdana"/>
                <a:cs typeface="Arial"/>
              </a:rPr>
              <a:t> – 18+ BMI 25-35 (23-35 for BAME)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GB" sz="1500" dirty="0">
                <a:latin typeface="Verdana"/>
                <a:ea typeface="Verdana"/>
                <a:cs typeface="Arial"/>
              </a:rPr>
              <a:t>12 weeks, 90 min sessions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GB" sz="1500" dirty="0">
                <a:latin typeface="Verdana"/>
                <a:ea typeface="Verdana"/>
                <a:cs typeface="Arial"/>
              </a:rPr>
              <a:t>Weight loss, physical activity, meal planning, snacking, eating healthily on a budget,  attachment to food etc</a:t>
            </a:r>
          </a:p>
          <a:p>
            <a:pPr>
              <a:lnSpc>
                <a:spcPct val="100000"/>
              </a:lnSpc>
            </a:pPr>
            <a:endParaRPr lang="en-GB" sz="1500" b="1" dirty="0">
              <a:latin typeface="Verdana"/>
              <a:ea typeface="Verdana"/>
              <a:cs typeface="Arial"/>
            </a:endParaRPr>
          </a:p>
          <a:p>
            <a:pPr>
              <a:lnSpc>
                <a:spcPct val="100000"/>
              </a:lnSpc>
            </a:pPr>
            <a:r>
              <a:rPr lang="en-GB" sz="1500" b="1" dirty="0">
                <a:latin typeface="Verdana"/>
                <a:ea typeface="Verdana"/>
                <a:cs typeface="Arial"/>
              </a:rPr>
              <a:t>Trim Down, Shape Up</a:t>
            </a:r>
            <a:r>
              <a:rPr lang="en-GB" sz="1500" dirty="0">
                <a:latin typeface="Verdana"/>
                <a:ea typeface="Verdana"/>
                <a:cs typeface="Arial"/>
              </a:rPr>
              <a:t> – Men only, BMI 25-35 </a:t>
            </a:r>
            <a:endParaRPr lang="en-GB"/>
          </a:p>
          <a:p>
            <a:pPr marL="0" indent="0">
              <a:lnSpc>
                <a:spcPct val="100000"/>
              </a:lnSpc>
              <a:buNone/>
            </a:pPr>
            <a:r>
              <a:rPr lang="en-GB" sz="1500" dirty="0">
                <a:latin typeface="Verdana"/>
                <a:ea typeface="Verdana"/>
                <a:cs typeface="Arial"/>
              </a:rPr>
              <a:t>12 weeks, 90 min sessions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GB" sz="1500" dirty="0">
                <a:latin typeface="Verdana"/>
                <a:ea typeface="Verdana"/>
                <a:cs typeface="Arial"/>
              </a:rPr>
              <a:t>Weight loss, blood pressure, high cholesterol, nutritional advice, physical activity, over all healthy living</a:t>
            </a:r>
          </a:p>
          <a:p>
            <a:pPr marL="0" indent="0">
              <a:lnSpc>
                <a:spcPct val="100000"/>
              </a:lnSpc>
              <a:buNone/>
            </a:pPr>
            <a:endParaRPr lang="en-GB" sz="1500" b="1" dirty="0">
              <a:latin typeface="Verdana"/>
              <a:ea typeface="Verdana"/>
              <a:cs typeface="Arial"/>
            </a:endParaRPr>
          </a:p>
          <a:p>
            <a:pPr>
              <a:lnSpc>
                <a:spcPct val="100000"/>
              </a:lnSpc>
            </a:pPr>
            <a:r>
              <a:rPr lang="en-GB" sz="1500" b="1" dirty="0">
                <a:latin typeface="Verdana"/>
                <a:ea typeface="Verdana"/>
                <a:cs typeface="Arial"/>
              </a:rPr>
              <a:t>Age Well</a:t>
            </a:r>
            <a:r>
              <a:rPr lang="en-GB" sz="1500" dirty="0">
                <a:latin typeface="Verdana"/>
                <a:ea typeface="Verdana"/>
                <a:cs typeface="Arial"/>
              </a:rPr>
              <a:t> – 65+, BMI 25-35</a:t>
            </a:r>
            <a:endParaRPr lang="en-GB"/>
          </a:p>
          <a:p>
            <a:pPr marL="0" indent="0">
              <a:lnSpc>
                <a:spcPct val="100000"/>
              </a:lnSpc>
              <a:buNone/>
            </a:pPr>
            <a:r>
              <a:rPr lang="en-GB" sz="1500" dirty="0">
                <a:latin typeface="Verdana"/>
                <a:ea typeface="Verdana"/>
                <a:cs typeface="Arial"/>
              </a:rPr>
              <a:t>12 weeks, 120 min sessions</a:t>
            </a:r>
          </a:p>
          <a:p>
            <a:pPr marL="0" indent="0">
              <a:lnSpc>
                <a:spcPct val="100000"/>
              </a:lnSpc>
              <a:buNone/>
            </a:pPr>
            <a:endParaRPr lang="en-GB" sz="1500" dirty="0">
              <a:latin typeface="Verdana"/>
              <a:ea typeface="Verdana"/>
              <a:cs typeface="Arial"/>
            </a:endParaRPr>
          </a:p>
          <a:p>
            <a:pPr marL="0" indent="0">
              <a:buNone/>
            </a:pPr>
            <a:r>
              <a:rPr lang="en-GB" sz="1400" b="1" dirty="0">
                <a:latin typeface="Verdana"/>
                <a:ea typeface="Verdana"/>
                <a:cs typeface="Arial"/>
              </a:rPr>
              <a:t>(Family weight management service)</a:t>
            </a:r>
            <a:endParaRPr lang="en-GB" sz="1400" b="1" dirty="0">
              <a:latin typeface="Verdana"/>
              <a:ea typeface="Verdana"/>
            </a:endParaRPr>
          </a:p>
          <a:p>
            <a:pPr marL="0" indent="0">
              <a:buNone/>
            </a:pPr>
            <a:r>
              <a:rPr lang="en-GB" sz="1100" dirty="0">
                <a:latin typeface="Calibri"/>
                <a:ea typeface="Calibri"/>
                <a:cs typeface="Calibri"/>
              </a:rPr>
              <a:t>Stockport postcode or attending a Stockport school – most referrals come from school nurses</a:t>
            </a:r>
            <a:endParaRPr lang="en-GB" dirty="0"/>
          </a:p>
          <a:p>
            <a:pPr marL="0" indent="0">
              <a:buNone/>
            </a:pPr>
            <a:endParaRPr lang="en-GB" sz="1500" b="1" dirty="0">
              <a:latin typeface="Verdana"/>
              <a:ea typeface="Verdana"/>
            </a:endParaRPr>
          </a:p>
          <a:p>
            <a:endParaRPr lang="en-GB" sz="1600" b="1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24BC39E-F520-0600-9FBC-3A8B80562F7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199" y="859836"/>
            <a:ext cx="5688231" cy="5077826"/>
          </a:xfrm>
        </p:spPr>
        <p:txBody>
          <a:bodyPr vert="horz" lIns="91440" tIns="45720" rIns="91440" bIns="45720" rtlCol="0" anchor="t">
            <a:normAutofit fontScale="92500"/>
          </a:bodyPr>
          <a:lstStyle/>
          <a:p>
            <a:pPr>
              <a:lnSpc>
                <a:spcPct val="120000"/>
              </a:lnSpc>
            </a:pPr>
            <a:r>
              <a:rPr lang="en-GB" sz="1600" b="1" u="sng" dirty="0">
                <a:latin typeface="Verdana"/>
                <a:ea typeface="Verdana"/>
                <a:cs typeface="Calibri"/>
              </a:rPr>
              <a:t>Physical Activity</a:t>
            </a:r>
            <a:r>
              <a:rPr lang="en-GB" sz="1600" b="1" dirty="0">
                <a:latin typeface="Verdana"/>
                <a:ea typeface="Verdana"/>
                <a:cs typeface="Calibri"/>
              </a:rPr>
              <a:t> – Life Leisure </a:t>
            </a:r>
            <a:r>
              <a:rPr lang="en-GB" sz="1400" dirty="0">
                <a:latin typeface="Verdana"/>
                <a:ea typeface="Verdana"/>
                <a:cs typeface="Calibri"/>
              </a:rPr>
              <a:t>(varying costs) </a:t>
            </a:r>
            <a:endParaRPr lang="en-US"/>
          </a:p>
          <a:p>
            <a:pPr>
              <a:lnSpc>
                <a:spcPct val="120000"/>
              </a:lnSpc>
            </a:pPr>
            <a:r>
              <a:rPr lang="en-GB" sz="1600" b="1" err="1">
                <a:latin typeface="Verdana"/>
                <a:ea typeface="Verdana"/>
                <a:cs typeface="Calibri"/>
              </a:rPr>
              <a:t>PARiS</a:t>
            </a:r>
            <a:r>
              <a:rPr lang="en-GB" sz="1600" b="1" dirty="0">
                <a:latin typeface="Verdana"/>
                <a:ea typeface="Verdana"/>
                <a:cs typeface="Calibri"/>
              </a:rPr>
              <a:t> </a:t>
            </a:r>
            <a:r>
              <a:rPr lang="en-GB" sz="1600" dirty="0">
                <a:latin typeface="Verdana"/>
                <a:ea typeface="Verdana"/>
                <a:cs typeface="Calibri"/>
              </a:rPr>
              <a:t>18yrs + </a:t>
            </a:r>
            <a:endParaRPr lang="en-GB" sz="1400" i="1" dirty="0">
              <a:latin typeface="Verdana"/>
              <a:ea typeface="Verdana"/>
            </a:endParaRPr>
          </a:p>
          <a:p>
            <a:pPr marL="0" indent="0">
              <a:lnSpc>
                <a:spcPct val="120000"/>
              </a:lnSpc>
              <a:buNone/>
            </a:pPr>
            <a:r>
              <a:rPr lang="en-GB" sz="1600" dirty="0">
                <a:latin typeface="Verdana"/>
                <a:ea typeface="Verdana"/>
                <a:cs typeface="Calibri"/>
              </a:rPr>
              <a:t>for those with long-term health condition &amp; inactive. </a:t>
            </a:r>
            <a:r>
              <a:rPr lang="en-GB" sz="1400" dirty="0">
                <a:latin typeface="Verdana"/>
                <a:ea typeface="Verdana"/>
                <a:cs typeface="Calibri"/>
              </a:rPr>
              <a:t>Subsidised gym membership </a:t>
            </a:r>
            <a:r>
              <a:rPr lang="en-GB" sz="1400" i="1" dirty="0">
                <a:solidFill>
                  <a:srgbClr val="FF0000"/>
                </a:solidFill>
                <a:latin typeface="Verdana"/>
                <a:ea typeface="Verdana"/>
                <a:cs typeface="Calibri"/>
              </a:rPr>
              <a:t>NOT FREE</a:t>
            </a:r>
            <a:endParaRPr lang="en-GB" sz="1400" i="1">
              <a:latin typeface="Verdana"/>
              <a:ea typeface="Verdana"/>
            </a:endParaRPr>
          </a:p>
          <a:p>
            <a:pPr>
              <a:lnSpc>
                <a:spcPct val="120000"/>
              </a:lnSpc>
            </a:pPr>
            <a:r>
              <a:rPr lang="en-GB" sz="1600" b="1" dirty="0">
                <a:latin typeface="Verdana"/>
                <a:ea typeface="Verdana"/>
                <a:cs typeface="Calibri"/>
              </a:rPr>
              <a:t>Stay Steady </a:t>
            </a:r>
            <a:r>
              <a:rPr lang="en-GB" sz="1600" dirty="0">
                <a:latin typeface="Verdana"/>
                <a:ea typeface="Verdana"/>
                <a:cs typeface="Calibri"/>
              </a:rPr>
              <a:t>6-month course to support those at risk of falling. </a:t>
            </a:r>
            <a:r>
              <a:rPr lang="en-GB" sz="1400" i="1" dirty="0">
                <a:latin typeface="Verdana"/>
                <a:ea typeface="Verdana"/>
                <a:cs typeface="Calibri"/>
              </a:rPr>
              <a:t>Free</a:t>
            </a:r>
            <a:r>
              <a:rPr lang="en-GB" sz="1600" dirty="0">
                <a:latin typeface="Verdana"/>
                <a:ea typeface="Verdana"/>
                <a:cs typeface="Calibri"/>
              </a:rPr>
              <a:t> </a:t>
            </a:r>
            <a:endParaRPr lang="en-GB" sz="1600" dirty="0">
              <a:latin typeface="Verdana"/>
              <a:ea typeface="Verdana"/>
            </a:endParaRPr>
          </a:p>
          <a:p>
            <a:pPr>
              <a:lnSpc>
                <a:spcPct val="120000"/>
              </a:lnSpc>
            </a:pPr>
            <a:r>
              <a:rPr lang="en-GB" sz="1600" b="1" dirty="0">
                <a:latin typeface="Verdana"/>
                <a:ea typeface="Verdana"/>
                <a:cs typeface="Calibri"/>
              </a:rPr>
              <a:t>SMILE </a:t>
            </a:r>
            <a:r>
              <a:rPr lang="en-GB" sz="1600" dirty="0">
                <a:latin typeface="Verdana"/>
                <a:ea typeface="Verdana"/>
                <a:cs typeface="Calibri"/>
              </a:rPr>
              <a:t>65 </a:t>
            </a:r>
            <a:r>
              <a:rPr lang="en-GB" sz="1600" err="1">
                <a:latin typeface="Verdana"/>
                <a:ea typeface="Verdana"/>
                <a:cs typeface="Calibri"/>
              </a:rPr>
              <a:t>yrs</a:t>
            </a:r>
            <a:r>
              <a:rPr lang="en-GB" sz="1600" dirty="0">
                <a:latin typeface="Verdana"/>
                <a:ea typeface="Verdana"/>
                <a:cs typeface="Calibri"/>
              </a:rPr>
              <a:t>+ Chair based exercise </a:t>
            </a:r>
            <a:r>
              <a:rPr lang="en-GB" sz="1400" i="1" dirty="0">
                <a:latin typeface="Verdana"/>
                <a:ea typeface="Verdana"/>
                <a:cs typeface="Calibri"/>
              </a:rPr>
              <a:t>£2/3 per session</a:t>
            </a:r>
            <a:endParaRPr lang="en-GB" sz="1400" i="1" dirty="0">
              <a:latin typeface="Verdana"/>
              <a:ea typeface="Verdana"/>
            </a:endParaRPr>
          </a:p>
          <a:p>
            <a:pPr>
              <a:lnSpc>
                <a:spcPct val="120000"/>
              </a:lnSpc>
            </a:pPr>
            <a:r>
              <a:rPr lang="en-GB" sz="1600" b="1" dirty="0">
                <a:latin typeface="Verdana"/>
                <a:ea typeface="Verdana"/>
                <a:cs typeface="Calibri"/>
              </a:rPr>
              <a:t>SMILE+</a:t>
            </a:r>
            <a:r>
              <a:rPr lang="en-GB" sz="1600" dirty="0">
                <a:latin typeface="Verdana"/>
                <a:ea typeface="Verdana"/>
                <a:cs typeface="Calibri"/>
              </a:rPr>
              <a:t> 65yrs+ For people who may be able to do more out of the chair </a:t>
            </a:r>
            <a:r>
              <a:rPr lang="en-GB" sz="1400" i="1" dirty="0">
                <a:latin typeface="Verdana"/>
                <a:ea typeface="Verdana"/>
                <a:cs typeface="Calibri"/>
              </a:rPr>
              <a:t>£2/3 per session</a:t>
            </a:r>
          </a:p>
          <a:p>
            <a:pPr>
              <a:lnSpc>
                <a:spcPct val="120000"/>
              </a:lnSpc>
            </a:pPr>
            <a:r>
              <a:rPr lang="en-GB" sz="1600" b="1" dirty="0">
                <a:latin typeface="Verdana"/>
                <a:ea typeface="Verdana"/>
                <a:cs typeface="Calibri"/>
              </a:rPr>
              <a:t>Long covid</a:t>
            </a:r>
            <a:r>
              <a:rPr lang="en-GB" sz="1600" dirty="0">
                <a:latin typeface="Verdana"/>
                <a:ea typeface="Verdana"/>
                <a:cs typeface="Calibri"/>
              </a:rPr>
              <a:t> support – </a:t>
            </a:r>
            <a:r>
              <a:rPr lang="en-GB" sz="1400" i="1" dirty="0">
                <a:latin typeface="Verdana"/>
                <a:ea typeface="Verdana"/>
                <a:cs typeface="Calibri"/>
              </a:rPr>
              <a:t>Free</a:t>
            </a:r>
          </a:p>
          <a:p>
            <a:pPr>
              <a:lnSpc>
                <a:spcPct val="120000"/>
              </a:lnSpc>
            </a:pPr>
            <a:r>
              <a:rPr lang="en-GB" sz="1600" b="1" dirty="0">
                <a:latin typeface="Verdana"/>
                <a:ea typeface="Verdana"/>
                <a:cs typeface="Calibri"/>
              </a:rPr>
              <a:t>CFS/Fibromyalgia </a:t>
            </a:r>
            <a:r>
              <a:rPr lang="en-GB" sz="1600" dirty="0">
                <a:latin typeface="Verdana"/>
                <a:ea typeface="Verdana"/>
                <a:cs typeface="Calibri"/>
              </a:rPr>
              <a:t>specific support</a:t>
            </a:r>
            <a:r>
              <a:rPr lang="en-GB" sz="1600" b="1" dirty="0">
                <a:latin typeface="Verdana"/>
                <a:ea typeface="Verdana"/>
                <a:cs typeface="Calibri"/>
              </a:rPr>
              <a:t> </a:t>
            </a:r>
            <a:endParaRPr lang="en-GB" sz="1600">
              <a:latin typeface="Verdana"/>
              <a:ea typeface="Verdana"/>
              <a:cs typeface="Calibri"/>
            </a:endParaRPr>
          </a:p>
          <a:p>
            <a:pPr>
              <a:lnSpc>
                <a:spcPct val="120000"/>
              </a:lnSpc>
            </a:pPr>
            <a:r>
              <a:rPr lang="en-GB" sz="1600" b="1" dirty="0">
                <a:latin typeface="Verdana"/>
                <a:ea typeface="Verdana"/>
                <a:cs typeface="Calibri"/>
              </a:rPr>
              <a:t>Wish I Tried </a:t>
            </a:r>
            <a:r>
              <a:rPr lang="en-GB" sz="1600" dirty="0">
                <a:latin typeface="Verdana"/>
                <a:ea typeface="Verdana"/>
                <a:cs typeface="Calibri"/>
              </a:rPr>
              <a:t>25 </a:t>
            </a:r>
            <a:r>
              <a:rPr lang="en-GB" sz="1600" dirty="0" err="1">
                <a:latin typeface="Verdana"/>
                <a:ea typeface="Verdana"/>
                <a:cs typeface="Calibri"/>
              </a:rPr>
              <a:t>yrs</a:t>
            </a:r>
            <a:r>
              <a:rPr lang="en-GB" sz="1600" dirty="0">
                <a:latin typeface="Verdana"/>
                <a:ea typeface="Verdana"/>
                <a:cs typeface="Calibri"/>
              </a:rPr>
              <a:t> +</a:t>
            </a:r>
            <a:endParaRPr lang="en-GB" sz="1600">
              <a:latin typeface="Verdana"/>
              <a:ea typeface="Verdana"/>
            </a:endParaRPr>
          </a:p>
          <a:p>
            <a:pPr marL="0" indent="0">
              <a:lnSpc>
                <a:spcPct val="120000"/>
              </a:lnSpc>
              <a:buNone/>
            </a:pPr>
            <a:r>
              <a:rPr lang="en-GB" sz="1600" dirty="0">
                <a:latin typeface="Verdana"/>
                <a:ea typeface="Verdana"/>
                <a:cs typeface="Calibri"/>
              </a:rPr>
              <a:t>Zumba, walking football, Tai Chi, Aerobics, walking netball, badminton and more. </a:t>
            </a:r>
            <a:r>
              <a:rPr lang="en-GB" sz="1400" i="1" dirty="0">
                <a:latin typeface="Verdana"/>
                <a:ea typeface="Verdana"/>
                <a:cs typeface="Calibri"/>
              </a:rPr>
              <a:t>£2/3 per session</a:t>
            </a:r>
            <a:endParaRPr lang="en-GB" sz="1400" i="1" dirty="0">
              <a:latin typeface="Verdana"/>
              <a:ea typeface="Verdana"/>
            </a:endParaRPr>
          </a:p>
          <a:p>
            <a:pPr>
              <a:lnSpc>
                <a:spcPct val="120000"/>
              </a:lnSpc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3015816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B653E9-79F0-EEA1-A5C1-0C12721EF9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7512" y="365125"/>
            <a:ext cx="8870869" cy="873680"/>
          </a:xfrm>
        </p:spPr>
        <p:txBody>
          <a:bodyPr/>
          <a:lstStyle/>
          <a:p>
            <a:r>
              <a:rPr lang="en-GB" dirty="0">
                <a:latin typeface="Verdana"/>
                <a:ea typeface="Verdana"/>
                <a:cs typeface="Arial"/>
              </a:rPr>
              <a:t>ABL Stop smoking service</a:t>
            </a:r>
            <a:endParaRPr lang="en-GB">
              <a:latin typeface="Verdana"/>
              <a:ea typeface="Verdana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E4CC1A2-CA82-1553-3C80-F7E6215AD5B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1814" y="1169951"/>
            <a:ext cx="8870868" cy="4135788"/>
          </a:xfrm>
        </p:spPr>
        <p:txBody>
          <a:bodyPr vert="horz" lIns="91440" tIns="45720" rIns="91440" bIns="45720" rtlCol="0" anchor="t">
            <a:normAutofit/>
          </a:bodyPr>
          <a:lstStyle/>
          <a:p>
            <a:pPr>
              <a:lnSpc>
                <a:spcPct val="150000"/>
              </a:lnSpc>
            </a:pPr>
            <a:r>
              <a:rPr lang="en-GB" sz="1600" dirty="0">
                <a:latin typeface="Verdana"/>
                <a:ea typeface="Verdana"/>
                <a:cs typeface="Arial"/>
              </a:rPr>
              <a:t>Ask from GPs is to still have conversations with patients about stop smoking.</a:t>
            </a:r>
            <a:endParaRPr lang="en-US" dirty="0"/>
          </a:p>
          <a:p>
            <a:pPr>
              <a:lnSpc>
                <a:spcPct val="150000"/>
              </a:lnSpc>
            </a:pPr>
            <a:r>
              <a:rPr lang="en-GB" sz="1600" dirty="0">
                <a:latin typeface="Verdana"/>
                <a:ea typeface="Verdana"/>
                <a:cs typeface="Arial"/>
              </a:rPr>
              <a:t>Referrals can be sent to START or ABL direct. </a:t>
            </a:r>
          </a:p>
          <a:p>
            <a:pPr>
              <a:lnSpc>
                <a:spcPct val="150000"/>
              </a:lnSpc>
            </a:pPr>
            <a:r>
              <a:rPr lang="en-GB" sz="1600" dirty="0">
                <a:latin typeface="Verdana"/>
                <a:ea typeface="Verdana"/>
                <a:cs typeface="Arial"/>
              </a:rPr>
              <a:t>ABL will now directly supply NRT to their clients.  </a:t>
            </a:r>
            <a:endParaRPr lang="en-GB" sz="1600">
              <a:latin typeface="Verdana"/>
              <a:ea typeface="Verdana"/>
            </a:endParaRPr>
          </a:p>
          <a:p>
            <a:pPr>
              <a:lnSpc>
                <a:spcPct val="150000"/>
              </a:lnSpc>
            </a:pPr>
            <a:r>
              <a:rPr lang="en-GB" sz="1600" dirty="0">
                <a:latin typeface="Verdana"/>
                <a:ea typeface="Verdana"/>
                <a:cs typeface="Arial"/>
              </a:rPr>
              <a:t>ABL will continue to notify GPs of smoking activity with their patients. </a:t>
            </a:r>
          </a:p>
          <a:p>
            <a:pPr>
              <a:lnSpc>
                <a:spcPct val="150000"/>
              </a:lnSpc>
            </a:pPr>
            <a:r>
              <a:rPr lang="en-GB" sz="1600" dirty="0">
                <a:latin typeface="Verdana"/>
                <a:ea typeface="Verdana"/>
                <a:cs typeface="Arial"/>
              </a:rPr>
              <a:t>Primary care are being asked to continue prescribing medications when they become available again &amp; ABL will liaise with practices</a:t>
            </a:r>
            <a:endParaRPr lang="en-GB" sz="1600" dirty="0">
              <a:latin typeface="Verdana"/>
              <a:ea typeface="Verdana"/>
            </a:endParaRPr>
          </a:p>
          <a:p>
            <a:pPr>
              <a:lnSpc>
                <a:spcPct val="150000"/>
              </a:lnSpc>
            </a:pPr>
            <a:r>
              <a:rPr lang="en-GB" sz="1600" dirty="0">
                <a:latin typeface="Verdana"/>
                <a:ea typeface="Verdana"/>
                <a:cs typeface="Arial"/>
              </a:rPr>
              <a:t>Offer from ABL to deliver </a:t>
            </a:r>
            <a:r>
              <a:rPr lang="en-GB" sz="1600" dirty="0">
                <a:latin typeface="Verdana"/>
                <a:ea typeface="Calibri"/>
                <a:cs typeface="Calibri"/>
              </a:rPr>
              <a:t>Brief Intervention training about smoking and vaping to practices. Please contact them direct  </a:t>
            </a:r>
            <a:endParaRPr lang="en-GB" sz="1600" dirty="0">
              <a:latin typeface="Verdana"/>
              <a:ea typeface="Verdana"/>
            </a:endParaRP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8061253-E8BA-99FB-2E05-00A5F146E814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/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19FEBDB1-2B3A-3FF9-4D83-8840F9FCB0E9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/>
      </p:sp>
    </p:spTree>
    <p:extLst>
      <p:ext uri="{BB962C8B-B14F-4D97-AF65-F5344CB8AC3E}">
        <p14:creationId xmlns:p14="http://schemas.microsoft.com/office/powerpoint/2010/main" val="402150479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C052B4-A784-8F9E-AD9D-78D2AE76F0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latin typeface="Arial"/>
                <a:cs typeface="Arial"/>
              </a:rPr>
              <a:t>Contact details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4EEE979-0E10-4D5A-A5F6-425C7069D8F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 lnSpcReduction="10000"/>
          </a:bodyPr>
          <a:lstStyle/>
          <a:p>
            <a:pPr marL="0" indent="0">
              <a:buNone/>
            </a:pPr>
            <a:r>
              <a:rPr lang="en-GB" sz="1600" u="sng" dirty="0">
                <a:latin typeface="Arial"/>
                <a:cs typeface="Arial"/>
              </a:rPr>
              <a:t>START</a:t>
            </a:r>
            <a:r>
              <a:rPr lang="en-GB" dirty="0">
                <a:latin typeface="Arial"/>
                <a:cs typeface="Arial"/>
              </a:rPr>
              <a:t> </a:t>
            </a:r>
            <a:endParaRPr lang="en-US" dirty="0"/>
          </a:p>
          <a:p>
            <a:r>
              <a:rPr lang="en-GB" sz="1400" dirty="0">
                <a:latin typeface="Arial"/>
                <a:cs typeface="Arial"/>
              </a:rPr>
              <a:t>EMIS form to refer</a:t>
            </a:r>
          </a:p>
          <a:p>
            <a:r>
              <a:rPr lang="en-GB" sz="1400" dirty="0">
                <a:latin typeface="Arial"/>
                <a:cs typeface="Arial"/>
              </a:rPr>
              <a:t>Email </a:t>
            </a:r>
            <a:r>
              <a:rPr lang="en-GB" sz="1400" dirty="0">
                <a:latin typeface="Arial"/>
                <a:cs typeface="Arial"/>
                <a:hlinkClick r:id="rId2"/>
              </a:rPr>
              <a:t>stockport.start@nhs.net</a:t>
            </a:r>
            <a:r>
              <a:rPr lang="en-GB" sz="1400" dirty="0">
                <a:latin typeface="Arial"/>
                <a:cs typeface="Arial"/>
              </a:rPr>
              <a:t>  or 0161 474 3141</a:t>
            </a:r>
            <a:endParaRPr lang="en-GB" sz="1400" dirty="0"/>
          </a:p>
          <a:p>
            <a:r>
              <a:rPr lang="en-GB" sz="1400" dirty="0">
                <a:latin typeface="Arial"/>
                <a:cs typeface="Arial"/>
                <a:hlinkClick r:id="rId3"/>
              </a:rPr>
              <a:t>www.Healthystockport.co.uk</a:t>
            </a:r>
            <a:r>
              <a:rPr lang="en-GB" sz="1400" dirty="0">
                <a:latin typeface="Arial"/>
                <a:cs typeface="Arial"/>
              </a:rPr>
              <a:t>  with online form </a:t>
            </a:r>
            <a:endParaRPr lang="en-GB" sz="1400" dirty="0"/>
          </a:p>
          <a:p>
            <a:r>
              <a:rPr lang="en-GB" sz="1400" dirty="0">
                <a:latin typeface="Arial"/>
                <a:cs typeface="Arial"/>
                <a:hlinkClick r:id="rId4"/>
              </a:rPr>
              <a:t>Toria.dante@stockport.gov.uk</a:t>
            </a:r>
            <a:r>
              <a:rPr lang="en-GB" sz="1400" dirty="0">
                <a:latin typeface="Arial"/>
                <a:cs typeface="Arial"/>
              </a:rPr>
              <a:t> START Manager for any queries</a:t>
            </a:r>
            <a:endParaRPr lang="en-GB" sz="1400" dirty="0"/>
          </a:p>
          <a:p>
            <a:pPr marL="0" indent="0">
              <a:buNone/>
            </a:pPr>
            <a:endParaRPr lang="en-GB" sz="1400" dirty="0">
              <a:latin typeface="Arial"/>
              <a:cs typeface="Arial"/>
            </a:endParaRPr>
          </a:p>
          <a:p>
            <a:pPr marL="0" indent="0">
              <a:buNone/>
            </a:pPr>
            <a:r>
              <a:rPr lang="en-GB" sz="1600" u="sng" dirty="0">
                <a:latin typeface="Arial"/>
                <a:cs typeface="Arial"/>
              </a:rPr>
              <a:t>ABL Smoking Specialist Service &amp; Teir 2 Weight Management Service </a:t>
            </a:r>
            <a:endParaRPr lang="en-GB" sz="1600" u="sng" dirty="0"/>
          </a:p>
          <a:p>
            <a:pPr marL="0" indent="0">
              <a:buNone/>
            </a:pPr>
            <a:r>
              <a:rPr lang="en-GB" sz="1400" dirty="0">
                <a:latin typeface="Calibri"/>
                <a:cs typeface="Calibri"/>
                <a:hlinkClick r:id="rId5"/>
              </a:rPr>
              <a:t>wellness.ablhealth@nhs.net</a:t>
            </a:r>
            <a:r>
              <a:rPr lang="en-GB" sz="1400" dirty="0">
                <a:latin typeface="Calibri"/>
                <a:cs typeface="Calibri"/>
              </a:rPr>
              <a:t> or tel. 0161 870 6492</a:t>
            </a:r>
            <a:endParaRPr lang="en-GB" sz="1400" dirty="0"/>
          </a:p>
          <a:p>
            <a:pPr marL="0" indent="0">
              <a:buNone/>
            </a:pPr>
            <a:r>
              <a:rPr lang="en-GB" sz="1400" dirty="0">
                <a:latin typeface="Calibri"/>
                <a:cs typeface="Calibri"/>
              </a:rPr>
              <a:t>Offer of team briefings </a:t>
            </a:r>
            <a:endParaRPr lang="en-GB" sz="1400" dirty="0">
              <a:latin typeface="Calibri"/>
              <a:ea typeface="Calibri"/>
              <a:cs typeface="Calibri"/>
            </a:endParaRPr>
          </a:p>
          <a:p>
            <a:pPr marL="0" indent="0">
              <a:buNone/>
            </a:pPr>
            <a:endParaRPr lang="en-GB" sz="1400" dirty="0">
              <a:latin typeface="Calibri"/>
              <a:cs typeface="Calibri"/>
            </a:endParaRPr>
          </a:p>
          <a:p>
            <a:pPr marL="0" indent="0">
              <a:buNone/>
            </a:pPr>
            <a:r>
              <a:rPr lang="en-GB" sz="1600" u="sng" dirty="0">
                <a:latin typeface="Arial"/>
                <a:cs typeface="Arial"/>
              </a:rPr>
              <a:t>Mosaic</a:t>
            </a:r>
            <a:r>
              <a:rPr lang="en-GB" sz="1400" u="sng" dirty="0">
                <a:latin typeface="Arial"/>
                <a:cs typeface="Arial"/>
              </a:rPr>
              <a:t> </a:t>
            </a:r>
            <a:r>
              <a:rPr lang="en-GB" sz="1400" dirty="0">
                <a:latin typeface="Arial"/>
                <a:cs typeface="Arial"/>
              </a:rPr>
              <a:t>(substance misuse under 26 </a:t>
            </a:r>
            <a:r>
              <a:rPr lang="en-GB" sz="1400" err="1">
                <a:latin typeface="Arial"/>
                <a:cs typeface="Arial"/>
              </a:rPr>
              <a:t>yrs</a:t>
            </a:r>
            <a:r>
              <a:rPr lang="en-GB" sz="1400" dirty="0">
                <a:latin typeface="Arial"/>
                <a:cs typeface="Arial"/>
              </a:rPr>
              <a:t> old)</a:t>
            </a:r>
            <a:endParaRPr lang="en-GB" sz="1400" dirty="0"/>
          </a:p>
          <a:p>
            <a:pPr marL="0" indent="0">
              <a:buNone/>
            </a:pPr>
            <a:r>
              <a:rPr lang="en-GB" sz="1400" dirty="0">
                <a:latin typeface="Arial"/>
                <a:cs typeface="Arial"/>
                <a:hlinkClick r:id="rId6"/>
              </a:rPr>
              <a:t>Mosaic@stockport.gov.uk</a:t>
            </a:r>
            <a:endParaRPr lang="en-GB" sz="1400"/>
          </a:p>
          <a:p>
            <a:pPr marL="0" indent="0">
              <a:buNone/>
            </a:pPr>
            <a:r>
              <a:rPr lang="en-GB" sz="1400" dirty="0">
                <a:latin typeface="Arial"/>
                <a:cs typeface="Arial"/>
              </a:rPr>
              <a:t>0161 218 1100</a:t>
            </a:r>
            <a:endParaRPr lang="en-GB" sz="1400" dirty="0"/>
          </a:p>
          <a:p>
            <a:endParaRPr lang="en-GB" dirty="0"/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A94652CE-B070-FAEA-C997-461E7DE9450F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/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B18D752A-B14B-1484-8F6F-298F4153F133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/>
      </p:sp>
    </p:spTree>
    <p:extLst>
      <p:ext uri="{BB962C8B-B14F-4D97-AF65-F5344CB8AC3E}">
        <p14:creationId xmlns:p14="http://schemas.microsoft.com/office/powerpoint/2010/main" val="329837507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2_Purple">
  <a:themeElements>
    <a:clrScheme name="Custom 9">
      <a:dk1>
        <a:srgbClr val="000000"/>
      </a:dk1>
      <a:lt1>
        <a:srgbClr val="FFFFFF"/>
      </a:lt1>
      <a:dk2>
        <a:srgbClr val="006666"/>
      </a:dk2>
      <a:lt2>
        <a:srgbClr val="DDDEDD"/>
      </a:lt2>
      <a:accent1>
        <a:srgbClr val="338381"/>
      </a:accent1>
      <a:accent2>
        <a:srgbClr val="EF9700"/>
      </a:accent2>
      <a:accent3>
        <a:srgbClr val="B32383"/>
      </a:accent3>
      <a:accent4>
        <a:srgbClr val="FFC000"/>
      </a:accent4>
      <a:accent5>
        <a:srgbClr val="784694"/>
      </a:accent5>
      <a:accent6>
        <a:srgbClr val="2CA99B"/>
      </a:accent6>
      <a:hlink>
        <a:srgbClr val="21A2E0"/>
      </a:hlink>
      <a:folHlink>
        <a:srgbClr val="C24E9D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tockport_PPT_external" id="{E969279F-C14C-D849-BE42-B500BE375072}" vid="{E73AA7DF-3BD9-0D4A-BC6F-2111FD4F433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740</Words>
  <Application>Microsoft Office PowerPoint</Application>
  <PresentationFormat>Widescreen</PresentationFormat>
  <Paragraphs>110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6</vt:i4>
      </vt:variant>
    </vt:vector>
  </HeadingPairs>
  <TitlesOfParts>
    <vt:vector size="13" baseType="lpstr">
      <vt:lpstr>Arial</vt:lpstr>
      <vt:lpstr>Calibri</vt:lpstr>
      <vt:lpstr>Calibri Light</vt:lpstr>
      <vt:lpstr>Verdana</vt:lpstr>
      <vt:lpstr>office theme</vt:lpstr>
      <vt:lpstr>2_Purple</vt:lpstr>
      <vt:lpstr>Office Theme</vt:lpstr>
      <vt:lpstr>START Stockport Triage Assessment Referral Team   Public Health Behaviour Change Team   Tori Dante  - Manager </vt:lpstr>
      <vt:lpstr>START</vt:lpstr>
      <vt:lpstr>PowerPoint Presentation</vt:lpstr>
      <vt:lpstr>Breakdown of offer for Stockport residents </vt:lpstr>
      <vt:lpstr>ABL Stop smoking service</vt:lpstr>
      <vt:lpstr>Contact details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Murphy Maria (CCG-Stockport)</dc:creator>
  <cp:lastModifiedBy>MURPHY, Maria (NHS GREATER MANCHESTER ICB - 01W)</cp:lastModifiedBy>
  <cp:revision>838</cp:revision>
  <dcterms:created xsi:type="dcterms:W3CDTF">2023-06-07T08:11:39Z</dcterms:created>
  <dcterms:modified xsi:type="dcterms:W3CDTF">2023-06-14T15:37:19Z</dcterms:modified>
</cp:coreProperties>
</file>