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6"/>
  </p:notesMasterIdLst>
  <p:sldIdLst>
    <p:sldId id="872" r:id="rId2"/>
    <p:sldId id="874" r:id="rId3"/>
    <p:sldId id="875"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8015BE-5BDF-4447-BADE-5B2BEC783757}"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B6AE0-62DA-44DB-9DAB-B58792D6BE25}" type="slidenum">
              <a:rPr lang="en-GB" smtClean="0"/>
              <a:t>‹#›</a:t>
            </a:fld>
            <a:endParaRPr lang="en-GB"/>
          </a:p>
        </p:txBody>
      </p:sp>
    </p:spTree>
    <p:extLst>
      <p:ext uri="{BB962C8B-B14F-4D97-AF65-F5344CB8AC3E}">
        <p14:creationId xmlns:p14="http://schemas.microsoft.com/office/powerpoint/2010/main" val="4109122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EFDFB22-676F-4F83-9608-4AF24BA82F35}" type="datetimeFigureOut">
              <a:rPr lang="en-GB" smtClean="0"/>
              <a:t>20/06/2022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7B86DC8-0B0E-48DE-B177-F6F9D346DA0B}" type="slidenum">
              <a:rPr lang="en-GB" smtClean="0"/>
              <a:t>‹#›</a:t>
            </a:fld>
            <a:endParaRPr lang="en-GB"/>
          </a:p>
        </p:txBody>
      </p:sp>
    </p:spTree>
    <p:extLst>
      <p:ext uri="{BB962C8B-B14F-4D97-AF65-F5344CB8AC3E}">
        <p14:creationId xmlns:p14="http://schemas.microsoft.com/office/powerpoint/2010/main" val="1785329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DFB22-676F-4F83-9608-4AF24BA82F35}"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B86DC8-0B0E-48DE-B177-F6F9D346DA0B}" type="slidenum">
              <a:rPr lang="en-GB" smtClean="0"/>
              <a:t>‹#›</a:t>
            </a:fld>
            <a:endParaRPr lang="en-GB"/>
          </a:p>
        </p:txBody>
      </p:sp>
    </p:spTree>
    <p:extLst>
      <p:ext uri="{BB962C8B-B14F-4D97-AF65-F5344CB8AC3E}">
        <p14:creationId xmlns:p14="http://schemas.microsoft.com/office/powerpoint/2010/main" val="1331059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DFB22-676F-4F83-9608-4AF24BA82F35}"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B86DC8-0B0E-48DE-B177-F6F9D346DA0B}" type="slidenum">
              <a:rPr lang="en-GB" smtClean="0"/>
              <a:t>‹#›</a:t>
            </a:fld>
            <a:endParaRPr lang="en-GB"/>
          </a:p>
        </p:txBody>
      </p:sp>
    </p:spTree>
    <p:extLst>
      <p:ext uri="{BB962C8B-B14F-4D97-AF65-F5344CB8AC3E}">
        <p14:creationId xmlns:p14="http://schemas.microsoft.com/office/powerpoint/2010/main" val="2929016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DFB22-676F-4F83-9608-4AF24BA82F35}"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B86DC8-0B0E-48DE-B177-F6F9D346DA0B}"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87512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EFDFB22-676F-4F83-9608-4AF24BA82F35}"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B86DC8-0B0E-48DE-B177-F6F9D346DA0B}" type="slidenum">
              <a:rPr lang="en-GB" smtClean="0"/>
              <a:t>‹#›</a:t>
            </a:fld>
            <a:endParaRPr lang="en-GB"/>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100056911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EFDFB22-676F-4F83-9608-4AF24BA82F35}"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B86DC8-0B0E-48DE-B177-F6F9D346DA0B}"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2050493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EFDFB22-676F-4F83-9608-4AF24BA82F35}"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B86DC8-0B0E-48DE-B177-F6F9D346DA0B}" type="slidenum">
              <a:rPr lang="en-GB" smtClean="0"/>
              <a:t>‹#›</a:t>
            </a:fld>
            <a:endParaRPr lang="en-GB"/>
          </a:p>
        </p:txBody>
      </p:sp>
    </p:spTree>
    <p:extLst>
      <p:ext uri="{BB962C8B-B14F-4D97-AF65-F5344CB8AC3E}">
        <p14:creationId xmlns:p14="http://schemas.microsoft.com/office/powerpoint/2010/main" val="67349294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FDFB22-676F-4F83-9608-4AF24BA82F35}"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B86DC8-0B0E-48DE-B177-F6F9D346DA0B}"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31142990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DFB22-676F-4F83-9608-4AF24BA82F35}"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B86DC8-0B0E-48DE-B177-F6F9D346DA0B}" type="slidenum">
              <a:rPr lang="en-GB" smtClean="0"/>
              <a:t>‹#›</a:t>
            </a:fld>
            <a:endParaRPr lang="en-GB"/>
          </a:p>
        </p:txBody>
      </p:sp>
    </p:spTree>
    <p:extLst>
      <p:ext uri="{BB962C8B-B14F-4D97-AF65-F5344CB8AC3E}">
        <p14:creationId xmlns:p14="http://schemas.microsoft.com/office/powerpoint/2010/main" val="425834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FEFDFB22-676F-4F83-9608-4AF24BA82F35}"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B86DC8-0B0E-48DE-B177-F6F9D346DA0B}" type="slidenum">
              <a:rPr lang="en-GB" smtClean="0"/>
              <a:t>‹#›</a:t>
            </a:fld>
            <a:endParaRPr lang="en-GB"/>
          </a:p>
        </p:txBody>
      </p:sp>
    </p:spTree>
    <p:extLst>
      <p:ext uri="{BB962C8B-B14F-4D97-AF65-F5344CB8AC3E}">
        <p14:creationId xmlns:p14="http://schemas.microsoft.com/office/powerpoint/2010/main" val="189004592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EFDFB22-676F-4F83-9608-4AF24BA82F35}" type="datetimeFigureOut">
              <a:rPr lang="en-GB" smtClean="0"/>
              <a:t>20/06/2022</a:t>
            </a:fld>
            <a:endParaRPr lang="en-GB"/>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7B86DC8-0B0E-48DE-B177-F6F9D346DA0B}" type="slidenum">
              <a:rPr lang="en-GB" smtClean="0"/>
              <a:t>‹#›</a:t>
            </a:fld>
            <a:endParaRPr lang="en-GB"/>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77268907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FEFDFB22-676F-4F83-9608-4AF24BA82F35}" type="datetimeFigureOut">
              <a:rPr lang="en-GB" smtClean="0"/>
              <a:t>20/06/2022</a:t>
            </a:fld>
            <a:endParaRPr lang="en-GB"/>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7B86DC8-0B0E-48DE-B177-F6F9D346DA0B}" type="slidenum">
              <a:rPr lang="en-GB" smtClean="0"/>
              <a:t>‹#›</a:t>
            </a:fld>
            <a:endParaRPr lang="en-GB"/>
          </a:p>
        </p:txBody>
      </p:sp>
    </p:spTree>
    <p:extLst>
      <p:ext uri="{BB962C8B-B14F-4D97-AF65-F5344CB8AC3E}">
        <p14:creationId xmlns:p14="http://schemas.microsoft.com/office/powerpoint/2010/main" val="135433640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CCG Communications Support for GP Practices </a:t>
            </a:r>
          </a:p>
        </p:txBody>
      </p:sp>
      <p:sp>
        <p:nvSpPr>
          <p:cNvPr id="3" name="Subtitle 2"/>
          <p:cNvSpPr>
            <a:spLocks noGrp="1"/>
          </p:cNvSpPr>
          <p:nvPr>
            <p:ph type="subTitle" idx="1"/>
          </p:nvPr>
        </p:nvSpPr>
        <p:spPr/>
        <p:txBody>
          <a:bodyPr/>
          <a:lstStyle/>
          <a:p>
            <a:r>
              <a:rPr lang="en-GB" dirty="0"/>
              <a:t>Stockport CCG Communications Team </a:t>
            </a:r>
          </a:p>
        </p:txBody>
      </p:sp>
    </p:spTree>
    <p:extLst>
      <p:ext uri="{BB962C8B-B14F-4D97-AF65-F5344CB8AC3E}">
        <p14:creationId xmlns:p14="http://schemas.microsoft.com/office/powerpoint/2010/main" val="596741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endParaRPr lang="en-GB" dirty="0"/>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3600" dirty="0">
              <a:solidFill>
                <a:prstClr val="black"/>
              </a:solidFill>
              <a:latin typeface="Arial" panose="020B0604020202020204" pitchFamily="34" charset="0"/>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Regular social media messaging </a:t>
            </a:r>
            <a:r>
              <a:rPr kumimoji="0" lang="en-GB" sz="36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@NHSStockportCCG </a:t>
            </a:r>
            <a:r>
              <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sharing information packs and toolkits with partners and local organisations</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Shared comms resources via the GP Newsletter both seasonal and upon request from practices incorporating views and ideas from practice staff and GPs</a:t>
            </a:r>
            <a:endPar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3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Weekly Promotion of NHS 111 and NHS 111 Online especially out of hours and when the Emergency Department is busy</a:t>
            </a:r>
          </a:p>
          <a:p>
            <a:pPr algn="l">
              <a:buFont typeface="Wingdings" panose="05000000000000000000" pitchFamily="2" charset="2"/>
              <a:buChar char="Ø"/>
            </a:pPr>
            <a:endParaRPr lang="en-GB" sz="16000" dirty="0">
              <a:solidFill>
                <a:prstClr val="black"/>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endParaRPr lang="en-GB" sz="16000" dirty="0">
              <a:solidFill>
                <a:prstClr val="black"/>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endParaRPr kumimoji="0" lang="en-GB" sz="2200" b="0"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457200" marR="0" lvl="0" indent="-45720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endParaRPr kumimoji="0" lang="en-GB" sz="2200" b="0" i="0" u="none" strike="noStrike" kern="1200" cap="none" spc="0" normalizeH="0" baseline="0" noProof="0" dirty="0">
              <a:ln>
                <a:noFill/>
              </a:ln>
              <a:solidFill>
                <a:prstClr val="black"/>
              </a:solidFill>
              <a:effectLst/>
              <a:uLnTx/>
              <a:uFillTx/>
              <a:latin typeface="Tw Cen MT" panose="020B0602020104020603"/>
              <a:ea typeface="+mn-ea"/>
              <a:cs typeface="+mn-cs"/>
            </a:endParaRPr>
          </a:p>
          <a:p>
            <a:pPr marL="457200" marR="0" lvl="0" indent="-45720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Ø"/>
              <a:tabLst/>
              <a:defRPr/>
            </a:pPr>
            <a:endParaRPr kumimoji="0" lang="en-GB" sz="2200" b="0" i="0" u="none" strike="noStrike" kern="1200" cap="none" spc="0" normalizeH="0" baseline="0" noProof="0" dirty="0">
              <a:ln>
                <a:noFill/>
              </a:ln>
              <a:solidFill>
                <a:prstClr val="black"/>
              </a:solidFill>
              <a:effectLst/>
              <a:uLnTx/>
              <a:uFillTx/>
              <a:latin typeface="Tw Cen MT" panose="020B0602020104020603"/>
              <a:ea typeface="+mn-ea"/>
              <a:cs typeface="+mn-cs"/>
            </a:endParaRPr>
          </a:p>
          <a:p>
            <a:pPr>
              <a:buFont typeface="Wingdings" panose="05000000000000000000" pitchFamily="2" charset="2"/>
              <a:buChar char="Ø"/>
            </a:pPr>
            <a:endParaRPr lang="en-GB" dirty="0"/>
          </a:p>
          <a:p>
            <a:pPr marL="109728" indent="0">
              <a:buNone/>
            </a:pPr>
            <a:endParaRPr lang="en-GB" dirty="0"/>
          </a:p>
        </p:txBody>
      </p:sp>
      <p:sp>
        <p:nvSpPr>
          <p:cNvPr id="2" name="Title 1"/>
          <p:cNvSpPr>
            <a:spLocks noGrp="1"/>
          </p:cNvSpPr>
          <p:nvPr>
            <p:ph type="title"/>
          </p:nvPr>
        </p:nvSpPr>
        <p:spPr/>
        <p:txBody>
          <a:bodyPr>
            <a:normAutofit/>
          </a:bodyPr>
          <a:lstStyle/>
          <a:p>
            <a:r>
              <a:rPr kumimoji="0" lang="en-GB" sz="48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CCG Communications Support  </a:t>
            </a:r>
            <a:endParaRPr lang="en-GB" sz="6000" dirty="0"/>
          </a:p>
        </p:txBody>
      </p:sp>
    </p:spTree>
    <p:extLst>
      <p:ext uri="{BB962C8B-B14F-4D97-AF65-F5344CB8AC3E}">
        <p14:creationId xmlns:p14="http://schemas.microsoft.com/office/powerpoint/2010/main" val="112693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E5EE8-4A8C-40D8-818C-3F327BC4A151}"/>
              </a:ext>
            </a:extLst>
          </p:cNvPr>
          <p:cNvSpPr>
            <a:spLocks noGrp="1"/>
          </p:cNvSpPr>
          <p:nvPr>
            <p:ph idx="1"/>
          </p:nvPr>
        </p:nvSpPr>
        <p:spPr/>
        <p:txBody>
          <a:bodyPr>
            <a:normAutofit fontScale="47500" lnSpcReduction="20000"/>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57250" marR="0" lvl="0" indent="-8572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media releases with Stockport Council as part of Staying Well and Healthy Stockport communication campaigns. The latest topic was Aches and Pains</a:t>
            </a:r>
          </a:p>
          <a:p>
            <a:pPr marL="0" marR="0" lvl="0" indent="0" algn="l" defTabSz="457200" rtl="0" eaLnBrk="1" fontAlgn="auto" latinLnBrk="0" hangingPunct="1">
              <a:lnSpc>
                <a:spcPct val="100000"/>
              </a:lnSpc>
              <a:spcBef>
                <a:spcPts val="0"/>
              </a:spcBef>
              <a:spcAft>
                <a:spcPts val="0"/>
              </a:spcAft>
              <a:buClrTx/>
              <a:buSzTx/>
              <a:buNone/>
              <a:tabLst/>
              <a:defRPr/>
            </a:pPr>
            <a:endPar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57250" indent="-857250" defTabSz="457200">
              <a:spcBef>
                <a:spcPts val="0"/>
              </a:spcBef>
              <a:buClrTx/>
              <a:buSzTx/>
              <a:buFont typeface="Wingdings" panose="05000000000000000000" pitchFamily="2" charset="2"/>
              <a:buChar char="Ø"/>
              <a:defRPr/>
            </a:pPr>
            <a:r>
              <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suite of GP practice videos taking patients behind the scenes of the GP practice to raise profile of GPs and show the patient offer. Launched on social media channels in June and shared with GP practices</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57250" marR="0" lvl="0" indent="-8572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5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local patient experience survey with Healthwatch. Over 500 responses so far </a:t>
            </a:r>
          </a:p>
          <a:p>
            <a:pPr marL="571500" marR="0" lvl="0" indent="-5715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09728" indent="0">
              <a:buNone/>
            </a:pPr>
            <a:endParaRPr lang="en-GB" dirty="0"/>
          </a:p>
        </p:txBody>
      </p:sp>
      <p:sp>
        <p:nvSpPr>
          <p:cNvPr id="3" name="Title 2">
            <a:extLst>
              <a:ext uri="{FF2B5EF4-FFF2-40B4-BE49-F238E27FC236}">
                <a16:creationId xmlns:a16="http://schemas.microsoft.com/office/drawing/2014/main" id="{E2CCF41A-4277-4B86-A5B2-8A1FC25FB874}"/>
              </a:ext>
            </a:extLst>
          </p:cNvPr>
          <p:cNvSpPr>
            <a:spLocks noGrp="1"/>
          </p:cNvSpPr>
          <p:nvPr>
            <p:ph type="title"/>
          </p:nvPr>
        </p:nvSpPr>
        <p:spPr/>
        <p:txBody>
          <a:bodyPr>
            <a:normAutofit/>
          </a:bodyPr>
          <a:lstStyle/>
          <a:p>
            <a:r>
              <a:rPr kumimoji="0" lang="en-GB" sz="4800" b="1" i="0" u="none" strike="noStrike" kern="120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CCG Communications Support  </a:t>
            </a:r>
            <a:endParaRPr lang="en-GB" dirty="0"/>
          </a:p>
        </p:txBody>
      </p:sp>
    </p:spTree>
    <p:extLst>
      <p:ext uri="{BB962C8B-B14F-4D97-AF65-F5344CB8AC3E}">
        <p14:creationId xmlns:p14="http://schemas.microsoft.com/office/powerpoint/2010/main" val="203455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Contact the Team</a:t>
            </a:r>
            <a:br>
              <a:rPr lang="en-GB" dirty="0"/>
            </a:br>
            <a:r>
              <a:rPr lang="en-GB" dirty="0"/>
              <a:t> </a:t>
            </a:r>
          </a:p>
        </p:txBody>
      </p:sp>
      <p:sp>
        <p:nvSpPr>
          <p:cNvPr id="3" name="Subtitle 2"/>
          <p:cNvSpPr>
            <a:spLocks noGrp="1"/>
          </p:cNvSpPr>
          <p:nvPr>
            <p:ph type="subTitle" idx="1"/>
          </p:nvPr>
        </p:nvSpPr>
        <p:spPr>
          <a:xfrm>
            <a:off x="847241" y="3582363"/>
            <a:ext cx="10363200" cy="1199704"/>
          </a:xfrm>
        </p:spPr>
        <p:txBody>
          <a:bodyPr>
            <a:normAutofit/>
          </a:bodyPr>
          <a:lstStyle/>
          <a:p>
            <a:r>
              <a:rPr lang="en-GB" sz="3600" dirty="0">
                <a:latin typeface="Arial" panose="020B0604020202020204" pitchFamily="34" charset="0"/>
                <a:cs typeface="Arial" panose="020B0604020202020204" pitchFamily="34" charset="0"/>
              </a:rPr>
              <a:t>stockportccg.communications@nhs.net</a:t>
            </a:r>
          </a:p>
        </p:txBody>
      </p:sp>
    </p:spTree>
    <p:extLst>
      <p:ext uri="{BB962C8B-B14F-4D97-AF65-F5344CB8AC3E}">
        <p14:creationId xmlns:p14="http://schemas.microsoft.com/office/powerpoint/2010/main" val="1084573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162</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Arial</vt:lpstr>
      <vt:lpstr>Calibri</vt:lpstr>
      <vt:lpstr>Lucida Sans Unicode</vt:lpstr>
      <vt:lpstr>Tw Cen MT</vt:lpstr>
      <vt:lpstr>Verdana</vt:lpstr>
      <vt:lpstr>Wingdings</vt:lpstr>
      <vt:lpstr>Wingdings 2</vt:lpstr>
      <vt:lpstr>Wingdings 3</vt:lpstr>
      <vt:lpstr>Concourse</vt:lpstr>
      <vt:lpstr>CCG Communications Support for GP Practices </vt:lpstr>
      <vt:lpstr>CCG Communications Support  </vt:lpstr>
      <vt:lpstr>CCG Communications Support  </vt:lpstr>
      <vt:lpstr>Contact the Team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MURPHY, Maria (NHS STOCKPORT CCG)</dc:creator>
  <cp:lastModifiedBy>MURPHY, Maria (NHS STOCKPORT CCG)</cp:lastModifiedBy>
  <cp:revision>38</cp:revision>
  <dcterms:created xsi:type="dcterms:W3CDTF">2021-09-16T11:39:16Z</dcterms:created>
  <dcterms:modified xsi:type="dcterms:W3CDTF">2022-06-20T09:19:31Z</dcterms:modified>
</cp:coreProperties>
</file>