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08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80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4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3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05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7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60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3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45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6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0B76EE-1C38-4ADD-A2DF-9F289BE971FE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331C05-234F-48DC-94B0-92C0FF53E5E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42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BDAD-1597-4F03-83C2-129C6A18D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Managing Demand In General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10138-F18E-4441-9EE6-6D8EF1342C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Wednesday 22</a:t>
            </a:r>
            <a:r>
              <a:rPr lang="en-GB" baseline="30000" dirty="0"/>
              <a:t>nd</a:t>
            </a:r>
            <a:r>
              <a:rPr lang="en-GB" dirty="0"/>
              <a:t> June 2022</a:t>
            </a:r>
          </a:p>
          <a:p>
            <a:r>
              <a:rPr lang="en-GB" dirty="0"/>
              <a:t>GP Masterclass</a:t>
            </a:r>
          </a:p>
        </p:txBody>
      </p:sp>
    </p:spTree>
    <p:extLst>
      <p:ext uri="{BB962C8B-B14F-4D97-AF65-F5344CB8AC3E}">
        <p14:creationId xmlns:p14="http://schemas.microsoft.com/office/powerpoint/2010/main" val="355431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ED2E09-EC96-4D57-A14E-9B1B8795C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 sz="4300">
                <a:solidFill>
                  <a:srgbClr val="FFFFFF"/>
                </a:solidFill>
              </a:rPr>
              <a:t>Hospital letters and other correspondence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7A25B-A909-406D-99A8-157D8C554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Processes and standards</a:t>
            </a:r>
          </a:p>
          <a:p>
            <a:r>
              <a:rPr lang="en-GB" dirty="0"/>
              <a:t>Workflow distribution</a:t>
            </a:r>
          </a:p>
        </p:txBody>
      </p:sp>
    </p:spTree>
    <p:extLst>
      <p:ext uri="{BB962C8B-B14F-4D97-AF65-F5344CB8AC3E}">
        <p14:creationId xmlns:p14="http://schemas.microsoft.com/office/powerpoint/2010/main" val="1828842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D0D235-9184-430F-881E-615AE259A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Referrals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0F4E-D903-4CF0-9C73-E1DA1253C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Dictation vs proformas</a:t>
            </a:r>
          </a:p>
          <a:p>
            <a:r>
              <a:rPr lang="en-GB" dirty="0"/>
              <a:t>Secretarial capacity and standards</a:t>
            </a:r>
          </a:p>
        </p:txBody>
      </p:sp>
    </p:spTree>
    <p:extLst>
      <p:ext uri="{BB962C8B-B14F-4D97-AF65-F5344CB8AC3E}">
        <p14:creationId xmlns:p14="http://schemas.microsoft.com/office/powerpoint/2010/main" val="57378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E4EA71-7653-4117-8097-18D9DBB2A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Reports and SARs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98731-84F5-4287-A3E9-C84A5675E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Processes</a:t>
            </a:r>
          </a:p>
          <a:p>
            <a:r>
              <a:rPr lang="en-GB" dirty="0"/>
              <a:t>Automation</a:t>
            </a:r>
          </a:p>
          <a:p>
            <a:r>
              <a:rPr lang="en-GB" dirty="0"/>
              <a:t>GP involvement</a:t>
            </a:r>
          </a:p>
          <a:p>
            <a:r>
              <a:rPr lang="en-GB" dirty="0"/>
              <a:t>Invoicing</a:t>
            </a:r>
          </a:p>
        </p:txBody>
      </p:sp>
    </p:spTree>
    <p:extLst>
      <p:ext uri="{BB962C8B-B14F-4D97-AF65-F5344CB8AC3E}">
        <p14:creationId xmlns:p14="http://schemas.microsoft.com/office/powerpoint/2010/main" val="1170971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AFD34-4AF7-4D4E-BAE4-117C2CB4B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rgbClr val="FFFFFF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14993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457A7F-9993-4453-8833-5083D768F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718B6-C3EF-4A73-97A6-3D5A9B4E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/>
              <a:t>Incoming telephone calls</a:t>
            </a:r>
          </a:p>
          <a:p>
            <a:r>
              <a:rPr lang="en-GB"/>
              <a:t>Reception desk</a:t>
            </a:r>
          </a:p>
          <a:p>
            <a:r>
              <a:rPr lang="en-GB"/>
              <a:t>GP appointments</a:t>
            </a:r>
          </a:p>
          <a:p>
            <a:r>
              <a:rPr lang="en-GB"/>
              <a:t>Nurse appointments</a:t>
            </a:r>
          </a:p>
          <a:p>
            <a:r>
              <a:rPr lang="en-GB"/>
              <a:t>Home visits</a:t>
            </a:r>
          </a:p>
          <a:p>
            <a:r>
              <a:rPr lang="en-GB"/>
              <a:t>Other healthcare professional appointments</a:t>
            </a:r>
          </a:p>
          <a:p>
            <a:r>
              <a:rPr lang="en-GB"/>
              <a:t>Prescriptions</a:t>
            </a:r>
          </a:p>
          <a:p>
            <a:r>
              <a:rPr lang="en-GB"/>
              <a:t>Hospital letters and other correspondence</a:t>
            </a:r>
          </a:p>
          <a:p>
            <a:r>
              <a:rPr lang="en-GB"/>
              <a:t>Referrals</a:t>
            </a:r>
          </a:p>
          <a:p>
            <a:r>
              <a:rPr lang="en-GB"/>
              <a:t>Reports and SARs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96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59A50-D320-4E76-B06D-CABEE8B7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Incoming Telephone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A1FB2-7DC6-4811-B2A0-F5B039BF5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X-On reports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Understanding your peak demand</a:t>
            </a:r>
          </a:p>
          <a:p>
            <a:pPr lvl="1"/>
            <a:r>
              <a:rPr lang="en-GB" dirty="0"/>
              <a:t>Matching capacity to demand</a:t>
            </a:r>
          </a:p>
          <a:p>
            <a:pPr lvl="1"/>
            <a:r>
              <a:rPr lang="en-GB" dirty="0"/>
              <a:t>Changing demand</a:t>
            </a:r>
          </a:p>
          <a:p>
            <a:pPr lvl="2"/>
            <a:r>
              <a:rPr lang="en-GB" dirty="0"/>
              <a:t>Reducing duplication</a:t>
            </a:r>
          </a:p>
          <a:p>
            <a:pPr lvl="2"/>
            <a:r>
              <a:rPr lang="en-GB" dirty="0"/>
              <a:t>Identify themes</a:t>
            </a:r>
          </a:p>
          <a:p>
            <a:pPr lvl="2"/>
            <a:r>
              <a:rPr lang="en-GB" dirty="0"/>
              <a:t>Increase efficiency </a:t>
            </a:r>
          </a:p>
          <a:p>
            <a:pPr lvl="2"/>
            <a:r>
              <a:rPr lang="en-GB" dirty="0"/>
              <a:t>Online services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48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B18CBF-7CD8-49F3-B22B-070C00C39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Reception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11185-13F3-4FFC-9E5C-4BACA2315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Self check-in</a:t>
            </a:r>
          </a:p>
          <a:p>
            <a:r>
              <a:rPr lang="en-GB" dirty="0"/>
              <a:t>Electronic prescriptions</a:t>
            </a:r>
          </a:p>
          <a:p>
            <a:r>
              <a:rPr lang="en-GB" dirty="0"/>
              <a:t>Good telephone access</a:t>
            </a:r>
          </a:p>
          <a:p>
            <a:r>
              <a:rPr lang="en-GB" dirty="0"/>
              <a:t>Online services</a:t>
            </a:r>
          </a:p>
        </p:txBody>
      </p:sp>
    </p:spTree>
    <p:extLst>
      <p:ext uri="{BB962C8B-B14F-4D97-AF65-F5344CB8AC3E}">
        <p14:creationId xmlns:p14="http://schemas.microsoft.com/office/powerpoint/2010/main" val="236396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83D9ED-4BAE-4215-866E-D1F2DCE3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GP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46BF-9522-43F7-988B-AFCCB840D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Understanding capacity</a:t>
            </a:r>
          </a:p>
          <a:p>
            <a:r>
              <a:rPr lang="en-GB" dirty="0"/>
              <a:t>Understanding demand</a:t>
            </a:r>
          </a:p>
          <a:p>
            <a:r>
              <a:rPr lang="en-GB" dirty="0"/>
              <a:t>Signposting</a:t>
            </a:r>
          </a:p>
          <a:p>
            <a:r>
              <a:rPr lang="en-GB" dirty="0"/>
              <a:t>Best use of primary healthcare team</a:t>
            </a:r>
          </a:p>
          <a:p>
            <a:r>
              <a:rPr lang="en-GB" dirty="0"/>
              <a:t>Balance of routine and urgent</a:t>
            </a:r>
          </a:p>
          <a:p>
            <a:r>
              <a:rPr lang="en-GB" dirty="0"/>
              <a:t>F2F vs telephone vs video vs online consultation</a:t>
            </a:r>
          </a:p>
          <a:p>
            <a:r>
              <a:rPr lang="en-GB" dirty="0"/>
              <a:t>Triage</a:t>
            </a:r>
          </a:p>
          <a:p>
            <a:r>
              <a:rPr lang="en-GB" dirty="0"/>
              <a:t>On-call/duty doctor systems</a:t>
            </a:r>
          </a:p>
          <a:p>
            <a:r>
              <a:rPr lang="en-GB" dirty="0"/>
              <a:t>Emergencies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74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64FF71-27A0-403B-916F-5ED264FD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Nurse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43A4C-0E1D-469E-ABA2-E76FFB803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Who does what?</a:t>
            </a:r>
          </a:p>
          <a:p>
            <a:r>
              <a:rPr lang="en-GB" dirty="0"/>
              <a:t>Using the skill mix</a:t>
            </a:r>
          </a:p>
          <a:p>
            <a:r>
              <a:rPr lang="en-GB" dirty="0"/>
              <a:t>Matching capacity to need</a:t>
            </a:r>
          </a:p>
          <a:p>
            <a:r>
              <a:rPr lang="en-GB" dirty="0"/>
              <a:t>Avoiding duplication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565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A7322A-979E-4F7B-B344-D23D26648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Home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BB80C-680C-4F3D-9F74-FA5E2AD37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Housebound numbers</a:t>
            </a:r>
          </a:p>
          <a:p>
            <a:r>
              <a:rPr lang="en-GB" dirty="0"/>
              <a:t>Care homes</a:t>
            </a:r>
          </a:p>
          <a:p>
            <a:r>
              <a:rPr lang="en-GB" dirty="0"/>
              <a:t>Out of area</a:t>
            </a:r>
          </a:p>
          <a:p>
            <a:r>
              <a:rPr lang="en-GB" dirty="0"/>
              <a:t>Viaduct AHVS</a:t>
            </a:r>
          </a:p>
        </p:txBody>
      </p:sp>
    </p:spTree>
    <p:extLst>
      <p:ext uri="{BB962C8B-B14F-4D97-AF65-F5344CB8AC3E}">
        <p14:creationId xmlns:p14="http://schemas.microsoft.com/office/powerpoint/2010/main" val="261390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B20029-CFB1-4091-AA16-201C0793C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Other Healthcare Professional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BA484-F277-4AB8-BEF6-2DEA48CEC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Signposting</a:t>
            </a:r>
          </a:p>
          <a:p>
            <a:r>
              <a:rPr lang="en-GB" dirty="0"/>
              <a:t>First Contact Practitioners – truly first contact?</a:t>
            </a:r>
          </a:p>
          <a:p>
            <a:r>
              <a:rPr lang="en-GB" dirty="0"/>
              <a:t>Pharmacy Team</a:t>
            </a:r>
          </a:p>
          <a:p>
            <a:r>
              <a:rPr lang="en-GB" dirty="0"/>
              <a:t>Wellbeing Navigators</a:t>
            </a:r>
          </a:p>
          <a:p>
            <a:r>
              <a:rPr lang="en-GB" dirty="0"/>
              <a:t>Mental Health Nurse and third sector services</a:t>
            </a:r>
          </a:p>
          <a:p>
            <a:r>
              <a:rPr lang="en-GB" dirty="0"/>
              <a:t>Care co-ordinators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97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E321DC-6350-45B5-B35A-07DF50E62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Prescriptions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3B733-3FAD-47AD-B189-CDB976268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n-GB" dirty="0"/>
              <a:t>Online ordering</a:t>
            </a:r>
          </a:p>
          <a:p>
            <a:r>
              <a:rPr lang="en-GB" dirty="0"/>
              <a:t>EPS</a:t>
            </a:r>
          </a:p>
          <a:p>
            <a:r>
              <a:rPr lang="en-GB" dirty="0"/>
              <a:t>Distribution</a:t>
            </a:r>
          </a:p>
          <a:p>
            <a:r>
              <a:rPr lang="en-GB" dirty="0"/>
              <a:t>Queries</a:t>
            </a:r>
          </a:p>
          <a:p>
            <a:r>
              <a:rPr lang="en-GB" dirty="0"/>
              <a:t>Turnaround</a:t>
            </a:r>
          </a:p>
          <a:p>
            <a:r>
              <a:rPr lang="en-GB" dirty="0"/>
              <a:t>Medication reviews (Duplication)</a:t>
            </a:r>
          </a:p>
        </p:txBody>
      </p:sp>
    </p:spTree>
    <p:extLst>
      <p:ext uri="{BB962C8B-B14F-4D97-AF65-F5344CB8AC3E}">
        <p14:creationId xmlns:p14="http://schemas.microsoft.com/office/powerpoint/2010/main" val="4142665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273</TotalTime>
  <Words>197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Integral</vt:lpstr>
      <vt:lpstr>Managing Demand In General Practice</vt:lpstr>
      <vt:lpstr>Demand</vt:lpstr>
      <vt:lpstr>Incoming Telephone Calls</vt:lpstr>
      <vt:lpstr>Reception Desk</vt:lpstr>
      <vt:lpstr>GP appointments</vt:lpstr>
      <vt:lpstr>Nurse Appointments</vt:lpstr>
      <vt:lpstr>Home Visits</vt:lpstr>
      <vt:lpstr>Other Healthcare Professional Appointments</vt:lpstr>
      <vt:lpstr>Prescriptions</vt:lpstr>
      <vt:lpstr>Hospital letters and other correspondence</vt:lpstr>
      <vt:lpstr>Referrals</vt:lpstr>
      <vt:lpstr>Reports and SARs</vt:lpstr>
      <vt:lpstr>Questions</vt:lpstr>
    </vt:vector>
  </TitlesOfParts>
  <Company>GMCSU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Demand In General Practice</dc:title>
  <dc:creator>ANSBRO, Paul (BRINNINGTON SURGERY)</dc:creator>
  <cp:lastModifiedBy>MURPHY, Maria (NHS STOCKPORT CCG)</cp:lastModifiedBy>
  <cp:revision>7</cp:revision>
  <dcterms:created xsi:type="dcterms:W3CDTF">2022-06-09T10:30:35Z</dcterms:created>
  <dcterms:modified xsi:type="dcterms:W3CDTF">2022-06-15T15:20:30Z</dcterms:modified>
</cp:coreProperties>
</file>