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handoutMasterIdLst>
    <p:handoutMasterId r:id="rId19"/>
  </p:handoutMasterIdLst>
  <p:sldIdLst>
    <p:sldId id="256" r:id="rId2"/>
    <p:sldId id="335" r:id="rId3"/>
    <p:sldId id="321" r:id="rId4"/>
    <p:sldId id="337" r:id="rId5"/>
    <p:sldId id="342" r:id="rId6"/>
    <p:sldId id="344" r:id="rId7"/>
    <p:sldId id="336" r:id="rId8"/>
    <p:sldId id="300" r:id="rId9"/>
    <p:sldId id="311" r:id="rId10"/>
    <p:sldId id="325" r:id="rId11"/>
    <p:sldId id="343" r:id="rId12"/>
    <p:sldId id="285" r:id="rId13"/>
    <p:sldId id="341" r:id="rId14"/>
    <p:sldId id="338" r:id="rId15"/>
    <p:sldId id="346" r:id="rId16"/>
    <p:sldId id="345" r:id="rId17"/>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22" autoAdjust="0"/>
    <p:restoredTop sz="74147" autoAdjust="0"/>
  </p:normalViewPr>
  <p:slideViewPr>
    <p:cSldViewPr snapToGrid="0">
      <p:cViewPr varScale="1">
        <p:scale>
          <a:sx n="84" d="100"/>
          <a:sy n="84" d="100"/>
        </p:scale>
        <p:origin x="1650" y="96"/>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11B3E8-15E7-41B6-90A9-BDA8DE3128E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F02C07D2-7413-44B0-93F8-5E8A940110E3}">
      <dgm:prSet/>
      <dgm:spPr/>
      <dgm:t>
        <a:bodyPr/>
        <a:lstStyle/>
        <a:p>
          <a:pPr rtl="0"/>
          <a:r>
            <a:rPr lang="en-GB" b="1" dirty="0"/>
            <a:t>Mild</a:t>
          </a:r>
          <a:r>
            <a:rPr lang="en-GB" dirty="0"/>
            <a:t> deafness (25–40 dB)</a:t>
          </a:r>
        </a:p>
      </dgm:t>
    </dgm:pt>
    <dgm:pt modelId="{28733D72-87A2-486E-BA4C-682625D262AF}" type="parTrans" cxnId="{9EBB221E-8070-4E41-8231-E352F22959D9}">
      <dgm:prSet/>
      <dgm:spPr/>
      <dgm:t>
        <a:bodyPr/>
        <a:lstStyle/>
        <a:p>
          <a:endParaRPr lang="en-GB"/>
        </a:p>
      </dgm:t>
    </dgm:pt>
    <dgm:pt modelId="{829EECAF-8F33-47C4-AA8C-2BAF1836AC47}" type="sibTrans" cxnId="{9EBB221E-8070-4E41-8231-E352F22959D9}">
      <dgm:prSet/>
      <dgm:spPr/>
      <dgm:t>
        <a:bodyPr/>
        <a:lstStyle/>
        <a:p>
          <a:endParaRPr lang="en-GB"/>
        </a:p>
      </dgm:t>
    </dgm:pt>
    <dgm:pt modelId="{396E312E-5FDD-4BC5-8FC5-0FE41C875561}">
      <dgm:prSet/>
      <dgm:spPr/>
      <dgm:t>
        <a:bodyPr/>
        <a:lstStyle/>
        <a:p>
          <a:pPr rtl="0"/>
          <a:r>
            <a:rPr lang="en-GB" b="1" dirty="0"/>
            <a:t>Moderate</a:t>
          </a:r>
          <a:r>
            <a:rPr lang="en-GB" dirty="0"/>
            <a:t> deafness (41–70 dB)</a:t>
          </a:r>
        </a:p>
      </dgm:t>
    </dgm:pt>
    <dgm:pt modelId="{A6763DD5-7268-4CB3-8617-F079BD4DE8DC}" type="parTrans" cxnId="{BE26CC87-C85F-4877-B34F-48C0576A3278}">
      <dgm:prSet/>
      <dgm:spPr/>
      <dgm:t>
        <a:bodyPr/>
        <a:lstStyle/>
        <a:p>
          <a:endParaRPr lang="en-GB"/>
        </a:p>
      </dgm:t>
    </dgm:pt>
    <dgm:pt modelId="{694D2367-4EAC-4CC8-B765-6216548B451B}" type="sibTrans" cxnId="{BE26CC87-C85F-4877-B34F-48C0576A3278}">
      <dgm:prSet/>
      <dgm:spPr/>
      <dgm:t>
        <a:bodyPr/>
        <a:lstStyle/>
        <a:p>
          <a:endParaRPr lang="en-GB"/>
        </a:p>
      </dgm:t>
    </dgm:pt>
    <dgm:pt modelId="{DE2B9FCD-586A-42C6-8EC0-BD43075ABCBE}">
      <dgm:prSet/>
      <dgm:spPr/>
      <dgm:t>
        <a:bodyPr/>
        <a:lstStyle/>
        <a:p>
          <a:pPr rtl="0"/>
          <a:r>
            <a:rPr lang="en-GB" b="1" dirty="0"/>
            <a:t>Severe</a:t>
          </a:r>
          <a:r>
            <a:rPr lang="en-GB" dirty="0"/>
            <a:t> deafness (71–95 dB)</a:t>
          </a:r>
        </a:p>
      </dgm:t>
    </dgm:pt>
    <dgm:pt modelId="{19F3BDB1-56F9-42F1-A2E4-2DAF66F65770}" type="parTrans" cxnId="{2D6E9272-9972-43C5-A24D-2F31B4A2D8C9}">
      <dgm:prSet/>
      <dgm:spPr/>
      <dgm:t>
        <a:bodyPr/>
        <a:lstStyle/>
        <a:p>
          <a:endParaRPr lang="en-GB"/>
        </a:p>
      </dgm:t>
    </dgm:pt>
    <dgm:pt modelId="{3A27685C-8C8D-4A68-B09C-2ADB225D6D39}" type="sibTrans" cxnId="{2D6E9272-9972-43C5-A24D-2F31B4A2D8C9}">
      <dgm:prSet/>
      <dgm:spPr/>
      <dgm:t>
        <a:bodyPr/>
        <a:lstStyle/>
        <a:p>
          <a:endParaRPr lang="en-GB"/>
        </a:p>
      </dgm:t>
    </dgm:pt>
    <dgm:pt modelId="{E4D2AF0D-9BCF-4C05-8AA6-4A22BE5F2F5E}">
      <dgm:prSet/>
      <dgm:spPr/>
      <dgm:t>
        <a:bodyPr/>
        <a:lstStyle/>
        <a:p>
          <a:pPr rtl="0"/>
          <a:r>
            <a:rPr lang="en-GB" b="1" dirty="0"/>
            <a:t>Profound</a:t>
          </a:r>
          <a:r>
            <a:rPr lang="en-GB" dirty="0"/>
            <a:t> deafness (96+ dB)</a:t>
          </a:r>
        </a:p>
      </dgm:t>
    </dgm:pt>
    <dgm:pt modelId="{15509F19-5385-45BF-B205-9861BA2D53D0}" type="parTrans" cxnId="{31A4C506-9989-49C1-B9C7-9AFB5A9CECAE}">
      <dgm:prSet/>
      <dgm:spPr/>
      <dgm:t>
        <a:bodyPr/>
        <a:lstStyle/>
        <a:p>
          <a:endParaRPr lang="en-GB"/>
        </a:p>
      </dgm:t>
    </dgm:pt>
    <dgm:pt modelId="{461B508A-660F-407C-858E-B7B33E382860}" type="sibTrans" cxnId="{31A4C506-9989-49C1-B9C7-9AFB5A9CECAE}">
      <dgm:prSet/>
      <dgm:spPr/>
      <dgm:t>
        <a:bodyPr/>
        <a:lstStyle/>
        <a:p>
          <a:endParaRPr lang="en-GB"/>
        </a:p>
      </dgm:t>
    </dgm:pt>
    <dgm:pt modelId="{620E1EE3-2584-412A-AF22-D15C8553D3CA}" type="pres">
      <dgm:prSet presAssocID="{9C11B3E8-15E7-41B6-90A9-BDA8DE3128E5}" presName="linear" presStyleCnt="0">
        <dgm:presLayoutVars>
          <dgm:animLvl val="lvl"/>
          <dgm:resizeHandles val="exact"/>
        </dgm:presLayoutVars>
      </dgm:prSet>
      <dgm:spPr/>
    </dgm:pt>
    <dgm:pt modelId="{39C58157-9265-4867-BDF6-EB9F54D3891D}" type="pres">
      <dgm:prSet presAssocID="{F02C07D2-7413-44B0-93F8-5E8A940110E3}" presName="parentText" presStyleLbl="node1" presStyleIdx="0" presStyleCnt="4" custLinFactNeighborX="-17656" custLinFactNeighborY="4532">
        <dgm:presLayoutVars>
          <dgm:chMax val="0"/>
          <dgm:bulletEnabled val="1"/>
        </dgm:presLayoutVars>
      </dgm:prSet>
      <dgm:spPr/>
    </dgm:pt>
    <dgm:pt modelId="{9DDACCBE-6422-4F6B-B7DD-829F9B215706}" type="pres">
      <dgm:prSet presAssocID="{829EECAF-8F33-47C4-AA8C-2BAF1836AC47}" presName="spacer" presStyleCnt="0"/>
      <dgm:spPr/>
    </dgm:pt>
    <dgm:pt modelId="{C124C4D9-AED5-4E2C-9538-1AB2E6E07DDB}" type="pres">
      <dgm:prSet presAssocID="{E4D2AF0D-9BCF-4C05-8AA6-4A22BE5F2F5E}" presName="parentText" presStyleLbl="node1" presStyleIdx="1" presStyleCnt="4" custLinFactY="198004" custLinFactNeighborX="112" custLinFactNeighborY="200000">
        <dgm:presLayoutVars>
          <dgm:chMax val="0"/>
          <dgm:bulletEnabled val="1"/>
        </dgm:presLayoutVars>
      </dgm:prSet>
      <dgm:spPr/>
    </dgm:pt>
    <dgm:pt modelId="{2C0DC4B9-65C4-4958-87FE-505637C7E745}" type="pres">
      <dgm:prSet presAssocID="{461B508A-660F-407C-858E-B7B33E382860}" presName="spacer" presStyleCnt="0"/>
      <dgm:spPr/>
    </dgm:pt>
    <dgm:pt modelId="{F64DC9AF-F8D1-4AC9-8753-0F92DB7FECA7}" type="pres">
      <dgm:prSet presAssocID="{DE2B9FCD-586A-42C6-8EC0-BD43075ABCBE}" presName="parentText" presStyleLbl="node1" presStyleIdx="2" presStyleCnt="4" custLinFactNeighborY="-20443">
        <dgm:presLayoutVars>
          <dgm:chMax val="0"/>
          <dgm:bulletEnabled val="1"/>
        </dgm:presLayoutVars>
      </dgm:prSet>
      <dgm:spPr/>
    </dgm:pt>
    <dgm:pt modelId="{1C37F447-B266-499D-9764-783F5ABEFAF4}" type="pres">
      <dgm:prSet presAssocID="{3A27685C-8C8D-4A68-B09C-2ADB225D6D39}" presName="spacer" presStyleCnt="0"/>
      <dgm:spPr/>
    </dgm:pt>
    <dgm:pt modelId="{CF2F10C9-0411-47BE-9562-B9414997EA9D}" type="pres">
      <dgm:prSet presAssocID="{396E312E-5FDD-4BC5-8FC5-0FE41C875561}" presName="parentText" presStyleLbl="node1" presStyleIdx="3" presStyleCnt="4" custLinFactY="-200000" custLinFactNeighborX="-897" custLinFactNeighborY="-239848">
        <dgm:presLayoutVars>
          <dgm:chMax val="0"/>
          <dgm:bulletEnabled val="1"/>
        </dgm:presLayoutVars>
      </dgm:prSet>
      <dgm:spPr/>
    </dgm:pt>
  </dgm:ptLst>
  <dgm:cxnLst>
    <dgm:cxn modelId="{31A4C506-9989-49C1-B9C7-9AFB5A9CECAE}" srcId="{9C11B3E8-15E7-41B6-90A9-BDA8DE3128E5}" destId="{E4D2AF0D-9BCF-4C05-8AA6-4A22BE5F2F5E}" srcOrd="1" destOrd="0" parTransId="{15509F19-5385-45BF-B205-9861BA2D53D0}" sibTransId="{461B508A-660F-407C-858E-B7B33E382860}"/>
    <dgm:cxn modelId="{9EBB221E-8070-4E41-8231-E352F22959D9}" srcId="{9C11B3E8-15E7-41B6-90A9-BDA8DE3128E5}" destId="{F02C07D2-7413-44B0-93F8-5E8A940110E3}" srcOrd="0" destOrd="0" parTransId="{28733D72-87A2-486E-BA4C-682625D262AF}" sibTransId="{829EECAF-8F33-47C4-AA8C-2BAF1836AC47}"/>
    <dgm:cxn modelId="{6878991F-3224-4687-82CC-965134ADC0E2}" type="presOf" srcId="{9C11B3E8-15E7-41B6-90A9-BDA8DE3128E5}" destId="{620E1EE3-2584-412A-AF22-D15C8553D3CA}" srcOrd="0" destOrd="0" presId="urn:microsoft.com/office/officeart/2005/8/layout/vList2"/>
    <dgm:cxn modelId="{B113EE61-7C25-41F0-8263-C275AFCCCE54}" type="presOf" srcId="{F02C07D2-7413-44B0-93F8-5E8A940110E3}" destId="{39C58157-9265-4867-BDF6-EB9F54D3891D}" srcOrd="0" destOrd="0" presId="urn:microsoft.com/office/officeart/2005/8/layout/vList2"/>
    <dgm:cxn modelId="{2D6E9272-9972-43C5-A24D-2F31B4A2D8C9}" srcId="{9C11B3E8-15E7-41B6-90A9-BDA8DE3128E5}" destId="{DE2B9FCD-586A-42C6-8EC0-BD43075ABCBE}" srcOrd="2" destOrd="0" parTransId="{19F3BDB1-56F9-42F1-A2E4-2DAF66F65770}" sibTransId="{3A27685C-8C8D-4A68-B09C-2ADB225D6D39}"/>
    <dgm:cxn modelId="{28CD1679-5772-4E41-8522-E10EE97227AB}" type="presOf" srcId="{E4D2AF0D-9BCF-4C05-8AA6-4A22BE5F2F5E}" destId="{C124C4D9-AED5-4E2C-9538-1AB2E6E07DDB}" srcOrd="0" destOrd="0" presId="urn:microsoft.com/office/officeart/2005/8/layout/vList2"/>
    <dgm:cxn modelId="{B79FE77E-86DA-423D-AA26-CBF1143AE183}" type="presOf" srcId="{396E312E-5FDD-4BC5-8FC5-0FE41C875561}" destId="{CF2F10C9-0411-47BE-9562-B9414997EA9D}" srcOrd="0" destOrd="0" presId="urn:microsoft.com/office/officeart/2005/8/layout/vList2"/>
    <dgm:cxn modelId="{BE26CC87-C85F-4877-B34F-48C0576A3278}" srcId="{9C11B3E8-15E7-41B6-90A9-BDA8DE3128E5}" destId="{396E312E-5FDD-4BC5-8FC5-0FE41C875561}" srcOrd="3" destOrd="0" parTransId="{A6763DD5-7268-4CB3-8617-F079BD4DE8DC}" sibTransId="{694D2367-4EAC-4CC8-B765-6216548B451B}"/>
    <dgm:cxn modelId="{4E8F87C6-BE08-4389-9BA2-68E5AB76256E}" type="presOf" srcId="{DE2B9FCD-586A-42C6-8EC0-BD43075ABCBE}" destId="{F64DC9AF-F8D1-4AC9-8753-0F92DB7FECA7}" srcOrd="0" destOrd="0" presId="urn:microsoft.com/office/officeart/2005/8/layout/vList2"/>
    <dgm:cxn modelId="{C00E16FD-61CC-473B-82E0-104B75F3704D}" type="presParOf" srcId="{620E1EE3-2584-412A-AF22-D15C8553D3CA}" destId="{39C58157-9265-4867-BDF6-EB9F54D3891D}" srcOrd="0" destOrd="0" presId="urn:microsoft.com/office/officeart/2005/8/layout/vList2"/>
    <dgm:cxn modelId="{7590D67C-8A2F-4F82-89EF-7CC4B5A9F0FB}" type="presParOf" srcId="{620E1EE3-2584-412A-AF22-D15C8553D3CA}" destId="{9DDACCBE-6422-4F6B-B7DD-829F9B215706}" srcOrd="1" destOrd="0" presId="urn:microsoft.com/office/officeart/2005/8/layout/vList2"/>
    <dgm:cxn modelId="{36D24CA6-11B7-46F1-AB0D-CB813B742B6B}" type="presParOf" srcId="{620E1EE3-2584-412A-AF22-D15C8553D3CA}" destId="{C124C4D9-AED5-4E2C-9538-1AB2E6E07DDB}" srcOrd="2" destOrd="0" presId="urn:microsoft.com/office/officeart/2005/8/layout/vList2"/>
    <dgm:cxn modelId="{1C01C10F-5401-4090-BCBD-08960FE30EB8}" type="presParOf" srcId="{620E1EE3-2584-412A-AF22-D15C8553D3CA}" destId="{2C0DC4B9-65C4-4958-87FE-505637C7E745}" srcOrd="3" destOrd="0" presId="urn:microsoft.com/office/officeart/2005/8/layout/vList2"/>
    <dgm:cxn modelId="{8A9BDDE0-454B-42CA-8966-923BF6B27AEF}" type="presParOf" srcId="{620E1EE3-2584-412A-AF22-D15C8553D3CA}" destId="{F64DC9AF-F8D1-4AC9-8753-0F92DB7FECA7}" srcOrd="4" destOrd="0" presId="urn:microsoft.com/office/officeart/2005/8/layout/vList2"/>
    <dgm:cxn modelId="{FABB6742-A025-4097-801F-EC56B8162E8F}" type="presParOf" srcId="{620E1EE3-2584-412A-AF22-D15C8553D3CA}" destId="{1C37F447-B266-499D-9764-783F5ABEFAF4}" srcOrd="5" destOrd="0" presId="urn:microsoft.com/office/officeart/2005/8/layout/vList2"/>
    <dgm:cxn modelId="{4C96D525-4A6A-418E-AFAA-72095931904D}" type="presParOf" srcId="{620E1EE3-2584-412A-AF22-D15C8553D3CA}" destId="{CF2F10C9-0411-47BE-9562-B9414997EA9D}" srcOrd="6"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C58157-9265-4867-BDF6-EB9F54D3891D}">
      <dsp:nvSpPr>
        <dsp:cNvPr id="0" name=""/>
        <dsp:cNvSpPr/>
      </dsp:nvSpPr>
      <dsp:spPr>
        <a:xfrm>
          <a:off x="0" y="47010"/>
          <a:ext cx="6096000" cy="8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en-GB" sz="3500" b="1" kern="1200" dirty="0"/>
            <a:t>Mild</a:t>
          </a:r>
          <a:r>
            <a:rPr lang="en-GB" sz="3500" kern="1200" dirty="0"/>
            <a:t> deafness (25–40 dB)</a:t>
          </a:r>
        </a:p>
      </dsp:txBody>
      <dsp:txXfrm>
        <a:off x="40980" y="87990"/>
        <a:ext cx="6014040" cy="757514"/>
      </dsp:txXfrm>
    </dsp:sp>
    <dsp:sp modelId="{C124C4D9-AED5-4E2C-9538-1AB2E6E07DDB}">
      <dsp:nvSpPr>
        <dsp:cNvPr id="0" name=""/>
        <dsp:cNvSpPr/>
      </dsp:nvSpPr>
      <dsp:spPr>
        <a:xfrm>
          <a:off x="0" y="2846511"/>
          <a:ext cx="6096000" cy="8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en-GB" sz="3500" b="1" kern="1200" dirty="0"/>
            <a:t>Profound</a:t>
          </a:r>
          <a:r>
            <a:rPr lang="en-GB" sz="3500" kern="1200" dirty="0"/>
            <a:t> deafness (96+ dB)</a:t>
          </a:r>
        </a:p>
      </dsp:txBody>
      <dsp:txXfrm>
        <a:off x="40980" y="2887491"/>
        <a:ext cx="6014040" cy="757514"/>
      </dsp:txXfrm>
    </dsp:sp>
    <dsp:sp modelId="{F64DC9AF-F8D1-4AC9-8753-0F92DB7FECA7}">
      <dsp:nvSpPr>
        <dsp:cNvPr id="0" name=""/>
        <dsp:cNvSpPr/>
      </dsp:nvSpPr>
      <dsp:spPr>
        <a:xfrm>
          <a:off x="0" y="1902385"/>
          <a:ext cx="6096000" cy="8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en-GB" sz="3500" b="1" kern="1200" dirty="0"/>
            <a:t>Severe</a:t>
          </a:r>
          <a:r>
            <a:rPr lang="en-GB" sz="3500" kern="1200" dirty="0"/>
            <a:t> deafness (71–95 dB)</a:t>
          </a:r>
        </a:p>
      </dsp:txBody>
      <dsp:txXfrm>
        <a:off x="40980" y="1943365"/>
        <a:ext cx="6014040" cy="757514"/>
      </dsp:txXfrm>
    </dsp:sp>
    <dsp:sp modelId="{CF2F10C9-0411-47BE-9562-B9414997EA9D}">
      <dsp:nvSpPr>
        <dsp:cNvPr id="0" name=""/>
        <dsp:cNvSpPr/>
      </dsp:nvSpPr>
      <dsp:spPr>
        <a:xfrm>
          <a:off x="0" y="942550"/>
          <a:ext cx="6096000" cy="83947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l" defTabSz="1555750" rtl="0">
            <a:lnSpc>
              <a:spcPct val="90000"/>
            </a:lnSpc>
            <a:spcBef>
              <a:spcPct val="0"/>
            </a:spcBef>
            <a:spcAft>
              <a:spcPct val="35000"/>
            </a:spcAft>
            <a:buNone/>
          </a:pPr>
          <a:r>
            <a:rPr lang="en-GB" sz="3500" b="1" kern="1200" dirty="0"/>
            <a:t>Moderate</a:t>
          </a:r>
          <a:r>
            <a:rPr lang="en-GB" sz="3500" kern="1200" dirty="0"/>
            <a:t> deafness (41–70 dB)</a:t>
          </a:r>
        </a:p>
      </dsp:txBody>
      <dsp:txXfrm>
        <a:off x="40980" y="983530"/>
        <a:ext cx="6014040" cy="75751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0BF5ECC-EEBA-428D-8F7B-871B3BD9326A}"/>
              </a:ext>
            </a:extLst>
          </p:cNvPr>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r>
              <a:rPr lang="en-GB"/>
              <a:t>Deaf Awareness and Communication Training</a:t>
            </a:r>
          </a:p>
        </p:txBody>
      </p:sp>
      <p:sp>
        <p:nvSpPr>
          <p:cNvPr id="3" name="Date Placeholder 2">
            <a:extLst>
              <a:ext uri="{FF2B5EF4-FFF2-40B4-BE49-F238E27FC236}">
                <a16:creationId xmlns:a16="http://schemas.microsoft.com/office/drawing/2014/main" id="{5B47A414-F0E6-4F97-8469-509C1D9966B8}"/>
              </a:ext>
            </a:extLst>
          </p:cNvPr>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B11073E8-6A9C-4208-B576-68E51571C939}" type="datetimeFigureOut">
              <a:rPr lang="en-GB" smtClean="0"/>
              <a:t>21/06/2022</a:t>
            </a:fld>
            <a:endParaRPr lang="en-GB"/>
          </a:p>
        </p:txBody>
      </p:sp>
      <p:sp>
        <p:nvSpPr>
          <p:cNvPr id="4" name="Footer Placeholder 3">
            <a:extLst>
              <a:ext uri="{FF2B5EF4-FFF2-40B4-BE49-F238E27FC236}">
                <a16:creationId xmlns:a16="http://schemas.microsoft.com/office/drawing/2014/main" id="{D6E7B644-59EF-413C-97E0-6FA541EA3B54}"/>
              </a:ext>
            </a:extLst>
          </p:cNvPr>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C0C55172-1689-41EA-B7AD-D186C4E77903}"/>
              </a:ext>
            </a:extLst>
          </p:cNvPr>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A5D2DB63-8CD5-4270-A9D2-22BF6FE8152C}" type="slidenum">
              <a:rPr lang="en-GB" smtClean="0"/>
              <a:t>‹#›</a:t>
            </a:fld>
            <a:endParaRPr lang="en-GB"/>
          </a:p>
        </p:txBody>
      </p:sp>
    </p:spTree>
    <p:extLst>
      <p:ext uri="{BB962C8B-B14F-4D97-AF65-F5344CB8AC3E}">
        <p14:creationId xmlns:p14="http://schemas.microsoft.com/office/powerpoint/2010/main" val="372337079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r>
              <a:rPr lang="en-GB"/>
              <a:t>Deaf Awareness and Communication Training</a:t>
            </a:r>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CACD71CF-2D0D-410E-8EF7-3A5DD79B36CE}" type="datetimeFigureOut">
              <a:rPr lang="en-GB" smtClean="0"/>
              <a:t>21/06/2022</a:t>
            </a:fld>
            <a:endParaRPr lang="en-GB"/>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F9C82964-9989-4B2C-B307-C2386BAD983D}" type="slidenum">
              <a:rPr lang="en-GB" smtClean="0"/>
              <a:t>‹#›</a:t>
            </a:fld>
            <a:endParaRPr lang="en-GB"/>
          </a:p>
        </p:txBody>
      </p:sp>
    </p:spTree>
    <p:extLst>
      <p:ext uri="{BB962C8B-B14F-4D97-AF65-F5344CB8AC3E}">
        <p14:creationId xmlns:p14="http://schemas.microsoft.com/office/powerpoint/2010/main" val="2471970294"/>
      </p:ext>
    </p:extLst>
  </p:cSld>
  <p:clrMap bg1="lt1" tx1="dk1" bg2="lt2" tx2="dk2" accent1="accent1" accent2="accent2" accent3="accent3" accent4="accent4" accent5="accent5" accent6="accent6" hlink="hlink" folHlink="folHlink"/>
  <p:hf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aseline="0" dirty="0"/>
          </a:p>
          <a:p>
            <a:endParaRPr lang="en-GB" baseline="0" dirty="0"/>
          </a:p>
          <a:p>
            <a:endParaRPr lang="en-GB" baseline="0" dirty="0"/>
          </a:p>
        </p:txBody>
      </p:sp>
      <p:sp>
        <p:nvSpPr>
          <p:cNvPr id="4" name="Header Placeholder 3"/>
          <p:cNvSpPr>
            <a:spLocks noGrp="1"/>
          </p:cNvSpPr>
          <p:nvPr>
            <p:ph type="hdr" sz="quarter" idx="10"/>
          </p:nvPr>
        </p:nvSpPr>
        <p:spPr/>
        <p:txBody>
          <a:bodyPr/>
          <a:lstStyle/>
          <a:p>
            <a:r>
              <a:rPr lang="en-GB"/>
              <a:t>Deaf Awareness and Communication Training</a:t>
            </a:r>
          </a:p>
        </p:txBody>
      </p:sp>
      <p:sp>
        <p:nvSpPr>
          <p:cNvPr id="5" name="Slide Number Placeholder 4"/>
          <p:cNvSpPr>
            <a:spLocks noGrp="1"/>
          </p:cNvSpPr>
          <p:nvPr>
            <p:ph type="sldNum" sz="quarter" idx="11"/>
          </p:nvPr>
        </p:nvSpPr>
        <p:spPr/>
        <p:txBody>
          <a:bodyPr/>
          <a:lstStyle/>
          <a:p>
            <a:fld id="{F9C82964-9989-4B2C-B307-C2386BAD983D}" type="slidenum">
              <a:rPr lang="en-GB" smtClean="0"/>
              <a:t>3</a:t>
            </a:fld>
            <a:endParaRPr lang="en-GB"/>
          </a:p>
        </p:txBody>
      </p:sp>
    </p:spTree>
    <p:extLst>
      <p:ext uri="{BB962C8B-B14F-4D97-AF65-F5344CB8AC3E}">
        <p14:creationId xmlns:p14="http://schemas.microsoft.com/office/powerpoint/2010/main" val="36375893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r>
              <a:rPr lang="en-GB"/>
              <a:t>Deaf Awareness and Communication Training</a:t>
            </a:r>
          </a:p>
        </p:txBody>
      </p:sp>
      <p:sp>
        <p:nvSpPr>
          <p:cNvPr id="5" name="Slide Number Placeholder 4"/>
          <p:cNvSpPr>
            <a:spLocks noGrp="1"/>
          </p:cNvSpPr>
          <p:nvPr>
            <p:ph type="sldNum" sz="quarter" idx="11"/>
          </p:nvPr>
        </p:nvSpPr>
        <p:spPr/>
        <p:txBody>
          <a:bodyPr/>
          <a:lstStyle/>
          <a:p>
            <a:fld id="{F9C82964-9989-4B2C-B307-C2386BAD983D}" type="slidenum">
              <a:rPr lang="en-GB" smtClean="0"/>
              <a:t>8</a:t>
            </a:fld>
            <a:endParaRPr lang="en-GB"/>
          </a:p>
        </p:txBody>
      </p:sp>
    </p:spTree>
    <p:extLst>
      <p:ext uri="{BB962C8B-B14F-4D97-AF65-F5344CB8AC3E}">
        <p14:creationId xmlns:p14="http://schemas.microsoft.com/office/powerpoint/2010/main" val="23460144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a:t>Deaf Awareness and Communication Training</a:t>
            </a:r>
          </a:p>
        </p:txBody>
      </p:sp>
      <p:sp>
        <p:nvSpPr>
          <p:cNvPr id="5" name="Slide Number Placeholder 4"/>
          <p:cNvSpPr>
            <a:spLocks noGrp="1"/>
          </p:cNvSpPr>
          <p:nvPr>
            <p:ph type="sldNum" sz="quarter" idx="11"/>
          </p:nvPr>
        </p:nvSpPr>
        <p:spPr/>
        <p:txBody>
          <a:bodyPr/>
          <a:lstStyle/>
          <a:p>
            <a:fld id="{F9C82964-9989-4B2C-B307-C2386BAD983D}" type="slidenum">
              <a:rPr lang="en-GB" smtClean="0"/>
              <a:t>9</a:t>
            </a:fld>
            <a:endParaRPr lang="en-GB"/>
          </a:p>
        </p:txBody>
      </p:sp>
    </p:spTree>
    <p:extLst>
      <p:ext uri="{BB962C8B-B14F-4D97-AF65-F5344CB8AC3E}">
        <p14:creationId xmlns:p14="http://schemas.microsoft.com/office/powerpoint/2010/main" val="26878905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a:t>Deaf Awareness and Communication Training</a:t>
            </a:r>
          </a:p>
        </p:txBody>
      </p:sp>
      <p:sp>
        <p:nvSpPr>
          <p:cNvPr id="5" name="Slide Number Placeholder 4"/>
          <p:cNvSpPr>
            <a:spLocks noGrp="1"/>
          </p:cNvSpPr>
          <p:nvPr>
            <p:ph type="sldNum" sz="quarter" idx="11"/>
          </p:nvPr>
        </p:nvSpPr>
        <p:spPr/>
        <p:txBody>
          <a:bodyPr/>
          <a:lstStyle/>
          <a:p>
            <a:fld id="{F9C82964-9989-4B2C-B307-C2386BAD983D}" type="slidenum">
              <a:rPr lang="en-GB" smtClean="0"/>
              <a:t>10</a:t>
            </a:fld>
            <a:endParaRPr lang="en-GB"/>
          </a:p>
        </p:txBody>
      </p:sp>
    </p:spTree>
    <p:extLst>
      <p:ext uri="{BB962C8B-B14F-4D97-AF65-F5344CB8AC3E}">
        <p14:creationId xmlns:p14="http://schemas.microsoft.com/office/powerpoint/2010/main" val="14869752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GB"/>
              <a:t>Deaf Awareness and Communication Training</a:t>
            </a:r>
          </a:p>
        </p:txBody>
      </p:sp>
      <p:sp>
        <p:nvSpPr>
          <p:cNvPr id="5" name="Slide Number Placeholder 4"/>
          <p:cNvSpPr>
            <a:spLocks noGrp="1"/>
          </p:cNvSpPr>
          <p:nvPr>
            <p:ph type="sldNum" sz="quarter" idx="11"/>
          </p:nvPr>
        </p:nvSpPr>
        <p:spPr/>
        <p:txBody>
          <a:bodyPr/>
          <a:lstStyle/>
          <a:p>
            <a:fld id="{F9C82964-9989-4B2C-B307-C2386BAD983D}" type="slidenum">
              <a:rPr lang="en-GB" smtClean="0"/>
              <a:t>11</a:t>
            </a:fld>
            <a:endParaRPr lang="en-GB"/>
          </a:p>
        </p:txBody>
      </p:sp>
    </p:spTree>
    <p:extLst>
      <p:ext uri="{BB962C8B-B14F-4D97-AF65-F5344CB8AC3E}">
        <p14:creationId xmlns:p14="http://schemas.microsoft.com/office/powerpoint/2010/main" val="631606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a:t>Deaf Awareness and Communication Training</a:t>
            </a:r>
          </a:p>
        </p:txBody>
      </p:sp>
      <p:sp>
        <p:nvSpPr>
          <p:cNvPr id="5" name="Slide Number Placeholder 4"/>
          <p:cNvSpPr>
            <a:spLocks noGrp="1"/>
          </p:cNvSpPr>
          <p:nvPr>
            <p:ph type="sldNum" sz="quarter" idx="5"/>
          </p:nvPr>
        </p:nvSpPr>
        <p:spPr/>
        <p:txBody>
          <a:bodyPr/>
          <a:lstStyle/>
          <a:p>
            <a:fld id="{F9C82964-9989-4B2C-B307-C2386BAD983D}" type="slidenum">
              <a:rPr lang="en-GB" smtClean="0"/>
              <a:t>15</a:t>
            </a:fld>
            <a:endParaRPr lang="en-GB"/>
          </a:p>
        </p:txBody>
      </p:sp>
    </p:spTree>
    <p:extLst>
      <p:ext uri="{BB962C8B-B14F-4D97-AF65-F5344CB8AC3E}">
        <p14:creationId xmlns:p14="http://schemas.microsoft.com/office/powerpoint/2010/main" val="11978941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p:nvPr>
        </p:nvSpPr>
        <p:spPr/>
        <p:txBody>
          <a:bodyPr/>
          <a:lstStyle/>
          <a:p>
            <a:r>
              <a:rPr lang="en-GB"/>
              <a:t>Deaf Awareness and Communication Training</a:t>
            </a:r>
          </a:p>
        </p:txBody>
      </p:sp>
      <p:sp>
        <p:nvSpPr>
          <p:cNvPr id="5" name="Slide Number Placeholder 4"/>
          <p:cNvSpPr>
            <a:spLocks noGrp="1"/>
          </p:cNvSpPr>
          <p:nvPr>
            <p:ph type="sldNum" sz="quarter" idx="5"/>
          </p:nvPr>
        </p:nvSpPr>
        <p:spPr/>
        <p:txBody>
          <a:bodyPr/>
          <a:lstStyle/>
          <a:p>
            <a:fld id="{F9C82964-9989-4B2C-B307-C2386BAD983D}" type="slidenum">
              <a:rPr lang="en-GB" smtClean="0"/>
              <a:t>16</a:t>
            </a:fld>
            <a:endParaRPr lang="en-GB"/>
          </a:p>
        </p:txBody>
      </p:sp>
    </p:spTree>
    <p:extLst>
      <p:ext uri="{BB962C8B-B14F-4D97-AF65-F5344CB8AC3E}">
        <p14:creationId xmlns:p14="http://schemas.microsoft.com/office/powerpoint/2010/main" val="3085463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6B4051-E494-4108-8666-D9CE0FFFC8C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9502040-C190-4811-9F46-C41D09DE839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C79F017-2A8C-429F-AF56-2A746886571E}"/>
              </a:ext>
            </a:extLst>
          </p:cNvPr>
          <p:cNvSpPr>
            <a:spLocks noGrp="1"/>
          </p:cNvSpPr>
          <p:nvPr>
            <p:ph type="dt" sz="half" idx="10"/>
          </p:nvPr>
        </p:nvSpPr>
        <p:spPr/>
        <p:txBody>
          <a:bodyPr/>
          <a:lstStyle/>
          <a:p>
            <a:fld id="{D6392CAB-66A1-4055-8A6F-617214A4CEE3}" type="datetime1">
              <a:rPr lang="en-GB" smtClean="0"/>
              <a:t>21/06/2022</a:t>
            </a:fld>
            <a:endParaRPr lang="en-GB"/>
          </a:p>
        </p:txBody>
      </p:sp>
      <p:sp>
        <p:nvSpPr>
          <p:cNvPr id="5" name="Footer Placeholder 4">
            <a:extLst>
              <a:ext uri="{FF2B5EF4-FFF2-40B4-BE49-F238E27FC236}">
                <a16:creationId xmlns:a16="http://schemas.microsoft.com/office/drawing/2014/main" id="{1DC43006-D8BD-42C9-810B-244AF1A23B4B}"/>
              </a:ext>
            </a:extLst>
          </p:cNvPr>
          <p:cNvSpPr>
            <a:spLocks noGrp="1"/>
          </p:cNvSpPr>
          <p:nvPr>
            <p:ph type="ftr" sz="quarter" idx="11"/>
          </p:nvPr>
        </p:nvSpPr>
        <p:spPr/>
        <p:txBody>
          <a:bodyPr/>
          <a:lstStyle/>
          <a:p>
            <a:r>
              <a:rPr lang="en-GB"/>
              <a:t>Manchester Deaf Centre 2021</a:t>
            </a:r>
          </a:p>
        </p:txBody>
      </p:sp>
      <p:sp>
        <p:nvSpPr>
          <p:cNvPr id="6" name="Slide Number Placeholder 5">
            <a:extLst>
              <a:ext uri="{FF2B5EF4-FFF2-40B4-BE49-F238E27FC236}">
                <a16:creationId xmlns:a16="http://schemas.microsoft.com/office/drawing/2014/main" id="{3F7467C7-87AC-45A0-9CFC-37909BB6B29B}"/>
              </a:ext>
            </a:extLst>
          </p:cNvPr>
          <p:cNvSpPr>
            <a:spLocks noGrp="1"/>
          </p:cNvSpPr>
          <p:nvPr>
            <p:ph type="sldNum" sz="quarter" idx="12"/>
          </p:nvPr>
        </p:nvSpPr>
        <p:spPr/>
        <p:txBody>
          <a:bodyPr/>
          <a:lstStyle/>
          <a:p>
            <a:fld id="{380E6705-313E-4379-AA79-7CBCEC936170}" type="slidenum">
              <a:rPr lang="en-GB" smtClean="0"/>
              <a:t>‹#›</a:t>
            </a:fld>
            <a:endParaRPr lang="en-GB"/>
          </a:p>
        </p:txBody>
      </p:sp>
    </p:spTree>
    <p:extLst>
      <p:ext uri="{BB962C8B-B14F-4D97-AF65-F5344CB8AC3E}">
        <p14:creationId xmlns:p14="http://schemas.microsoft.com/office/powerpoint/2010/main" val="27888232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960E2-3B53-4A48-86F7-42C6F4A501D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AE7F1F0-EFD2-44FC-8B40-33B9412A191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2EAEB7D-A91F-4AFC-B239-718445248052}"/>
              </a:ext>
            </a:extLst>
          </p:cNvPr>
          <p:cNvSpPr>
            <a:spLocks noGrp="1"/>
          </p:cNvSpPr>
          <p:nvPr>
            <p:ph type="dt" sz="half" idx="10"/>
          </p:nvPr>
        </p:nvSpPr>
        <p:spPr/>
        <p:txBody>
          <a:bodyPr/>
          <a:lstStyle/>
          <a:p>
            <a:fld id="{2A3D194E-711C-4E94-AEC3-143B5881E7D4}" type="datetime1">
              <a:rPr lang="en-GB" smtClean="0"/>
              <a:t>21/06/2022</a:t>
            </a:fld>
            <a:endParaRPr lang="en-GB"/>
          </a:p>
        </p:txBody>
      </p:sp>
      <p:sp>
        <p:nvSpPr>
          <p:cNvPr id="5" name="Footer Placeholder 4">
            <a:extLst>
              <a:ext uri="{FF2B5EF4-FFF2-40B4-BE49-F238E27FC236}">
                <a16:creationId xmlns:a16="http://schemas.microsoft.com/office/drawing/2014/main" id="{893571F6-6EB2-41D6-8BE3-E28BE2712F01}"/>
              </a:ext>
            </a:extLst>
          </p:cNvPr>
          <p:cNvSpPr>
            <a:spLocks noGrp="1"/>
          </p:cNvSpPr>
          <p:nvPr>
            <p:ph type="ftr" sz="quarter" idx="11"/>
          </p:nvPr>
        </p:nvSpPr>
        <p:spPr/>
        <p:txBody>
          <a:bodyPr/>
          <a:lstStyle/>
          <a:p>
            <a:r>
              <a:rPr lang="en-GB"/>
              <a:t>Manchester Deaf Centre 2021</a:t>
            </a:r>
          </a:p>
        </p:txBody>
      </p:sp>
      <p:sp>
        <p:nvSpPr>
          <p:cNvPr id="6" name="Slide Number Placeholder 5">
            <a:extLst>
              <a:ext uri="{FF2B5EF4-FFF2-40B4-BE49-F238E27FC236}">
                <a16:creationId xmlns:a16="http://schemas.microsoft.com/office/drawing/2014/main" id="{6B0EA6C8-D8C0-4ED4-AC36-1FD43FCCBA1F}"/>
              </a:ext>
            </a:extLst>
          </p:cNvPr>
          <p:cNvSpPr>
            <a:spLocks noGrp="1"/>
          </p:cNvSpPr>
          <p:nvPr>
            <p:ph type="sldNum" sz="quarter" idx="12"/>
          </p:nvPr>
        </p:nvSpPr>
        <p:spPr/>
        <p:txBody>
          <a:bodyPr/>
          <a:lstStyle/>
          <a:p>
            <a:fld id="{380E6705-313E-4379-AA79-7CBCEC936170}" type="slidenum">
              <a:rPr lang="en-GB" smtClean="0"/>
              <a:t>‹#›</a:t>
            </a:fld>
            <a:endParaRPr lang="en-GB"/>
          </a:p>
        </p:txBody>
      </p:sp>
    </p:spTree>
    <p:extLst>
      <p:ext uri="{BB962C8B-B14F-4D97-AF65-F5344CB8AC3E}">
        <p14:creationId xmlns:p14="http://schemas.microsoft.com/office/powerpoint/2010/main" val="1847052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6AB6A27-3DFF-4C86-9748-9A8E71C18930}"/>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0DE729-738D-489C-BA02-9293B85285C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F72CD91-FCED-4F47-BBEF-D2B457954F65}"/>
              </a:ext>
            </a:extLst>
          </p:cNvPr>
          <p:cNvSpPr>
            <a:spLocks noGrp="1"/>
          </p:cNvSpPr>
          <p:nvPr>
            <p:ph type="dt" sz="half" idx="10"/>
          </p:nvPr>
        </p:nvSpPr>
        <p:spPr/>
        <p:txBody>
          <a:bodyPr/>
          <a:lstStyle/>
          <a:p>
            <a:fld id="{47EC48A3-FE13-4CA1-9663-FF100346EF99}" type="datetime1">
              <a:rPr lang="en-GB" smtClean="0"/>
              <a:t>21/06/2022</a:t>
            </a:fld>
            <a:endParaRPr lang="en-GB"/>
          </a:p>
        </p:txBody>
      </p:sp>
      <p:sp>
        <p:nvSpPr>
          <p:cNvPr id="5" name="Footer Placeholder 4">
            <a:extLst>
              <a:ext uri="{FF2B5EF4-FFF2-40B4-BE49-F238E27FC236}">
                <a16:creationId xmlns:a16="http://schemas.microsoft.com/office/drawing/2014/main" id="{00E3E95B-C7A2-4DD5-B4CD-D3A80D5E5256}"/>
              </a:ext>
            </a:extLst>
          </p:cNvPr>
          <p:cNvSpPr>
            <a:spLocks noGrp="1"/>
          </p:cNvSpPr>
          <p:nvPr>
            <p:ph type="ftr" sz="quarter" idx="11"/>
          </p:nvPr>
        </p:nvSpPr>
        <p:spPr/>
        <p:txBody>
          <a:bodyPr/>
          <a:lstStyle/>
          <a:p>
            <a:r>
              <a:rPr lang="en-GB"/>
              <a:t>Manchester Deaf Centre 2021</a:t>
            </a:r>
          </a:p>
        </p:txBody>
      </p:sp>
      <p:sp>
        <p:nvSpPr>
          <p:cNvPr id="6" name="Slide Number Placeholder 5">
            <a:extLst>
              <a:ext uri="{FF2B5EF4-FFF2-40B4-BE49-F238E27FC236}">
                <a16:creationId xmlns:a16="http://schemas.microsoft.com/office/drawing/2014/main" id="{B66ADB31-B31A-49CD-94BB-45481C082CE4}"/>
              </a:ext>
            </a:extLst>
          </p:cNvPr>
          <p:cNvSpPr>
            <a:spLocks noGrp="1"/>
          </p:cNvSpPr>
          <p:nvPr>
            <p:ph type="sldNum" sz="quarter" idx="12"/>
          </p:nvPr>
        </p:nvSpPr>
        <p:spPr/>
        <p:txBody>
          <a:bodyPr/>
          <a:lstStyle/>
          <a:p>
            <a:fld id="{380E6705-313E-4379-AA79-7CBCEC936170}" type="slidenum">
              <a:rPr lang="en-GB" smtClean="0"/>
              <a:t>‹#›</a:t>
            </a:fld>
            <a:endParaRPr lang="en-GB"/>
          </a:p>
        </p:txBody>
      </p:sp>
    </p:spTree>
    <p:extLst>
      <p:ext uri="{BB962C8B-B14F-4D97-AF65-F5344CB8AC3E}">
        <p14:creationId xmlns:p14="http://schemas.microsoft.com/office/powerpoint/2010/main" val="3815940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DC754-D8FB-4FBC-9F22-7A50CCBE1DC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7B706D9-91DC-4BD1-BE44-4219F495F9D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C18C740-B60B-46AE-A8A4-B9518BBFA2C1}"/>
              </a:ext>
            </a:extLst>
          </p:cNvPr>
          <p:cNvSpPr>
            <a:spLocks noGrp="1"/>
          </p:cNvSpPr>
          <p:nvPr>
            <p:ph type="dt" sz="half" idx="10"/>
          </p:nvPr>
        </p:nvSpPr>
        <p:spPr/>
        <p:txBody>
          <a:bodyPr/>
          <a:lstStyle/>
          <a:p>
            <a:fld id="{263AD612-8DBE-4AB6-AF71-8A1485B9224E}" type="datetime1">
              <a:rPr lang="en-GB" smtClean="0"/>
              <a:t>21/06/2022</a:t>
            </a:fld>
            <a:endParaRPr lang="en-GB"/>
          </a:p>
        </p:txBody>
      </p:sp>
      <p:sp>
        <p:nvSpPr>
          <p:cNvPr id="5" name="Footer Placeholder 4">
            <a:extLst>
              <a:ext uri="{FF2B5EF4-FFF2-40B4-BE49-F238E27FC236}">
                <a16:creationId xmlns:a16="http://schemas.microsoft.com/office/drawing/2014/main" id="{DDCA6F1D-95EE-43DB-8E60-9DD556DBBF6B}"/>
              </a:ext>
            </a:extLst>
          </p:cNvPr>
          <p:cNvSpPr>
            <a:spLocks noGrp="1"/>
          </p:cNvSpPr>
          <p:nvPr>
            <p:ph type="ftr" sz="quarter" idx="11"/>
          </p:nvPr>
        </p:nvSpPr>
        <p:spPr/>
        <p:txBody>
          <a:bodyPr/>
          <a:lstStyle/>
          <a:p>
            <a:r>
              <a:rPr lang="en-GB"/>
              <a:t>Manchester Deaf Centre 2021</a:t>
            </a:r>
          </a:p>
        </p:txBody>
      </p:sp>
      <p:sp>
        <p:nvSpPr>
          <p:cNvPr id="6" name="Slide Number Placeholder 5">
            <a:extLst>
              <a:ext uri="{FF2B5EF4-FFF2-40B4-BE49-F238E27FC236}">
                <a16:creationId xmlns:a16="http://schemas.microsoft.com/office/drawing/2014/main" id="{C2C60359-85AF-44A4-8368-F9C144820E7C}"/>
              </a:ext>
            </a:extLst>
          </p:cNvPr>
          <p:cNvSpPr>
            <a:spLocks noGrp="1"/>
          </p:cNvSpPr>
          <p:nvPr>
            <p:ph type="sldNum" sz="quarter" idx="12"/>
          </p:nvPr>
        </p:nvSpPr>
        <p:spPr/>
        <p:txBody>
          <a:bodyPr/>
          <a:lstStyle/>
          <a:p>
            <a:fld id="{380E6705-313E-4379-AA79-7CBCEC936170}" type="slidenum">
              <a:rPr lang="en-GB" smtClean="0"/>
              <a:t>‹#›</a:t>
            </a:fld>
            <a:endParaRPr lang="en-GB"/>
          </a:p>
        </p:txBody>
      </p:sp>
    </p:spTree>
    <p:extLst>
      <p:ext uri="{BB962C8B-B14F-4D97-AF65-F5344CB8AC3E}">
        <p14:creationId xmlns:p14="http://schemas.microsoft.com/office/powerpoint/2010/main" val="1245714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989D04-B375-4C09-984F-EFAA8E928F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E90129E-FD46-455C-8965-B13628CF50D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C42351A-96B7-4EF9-9905-3D99EC279A61}"/>
              </a:ext>
            </a:extLst>
          </p:cNvPr>
          <p:cNvSpPr>
            <a:spLocks noGrp="1"/>
          </p:cNvSpPr>
          <p:nvPr>
            <p:ph type="dt" sz="half" idx="10"/>
          </p:nvPr>
        </p:nvSpPr>
        <p:spPr/>
        <p:txBody>
          <a:bodyPr/>
          <a:lstStyle/>
          <a:p>
            <a:fld id="{185D77C5-DE34-4C82-95D0-565533C76472}" type="datetime1">
              <a:rPr lang="en-GB" smtClean="0"/>
              <a:t>21/06/2022</a:t>
            </a:fld>
            <a:endParaRPr lang="en-GB"/>
          </a:p>
        </p:txBody>
      </p:sp>
      <p:sp>
        <p:nvSpPr>
          <p:cNvPr id="5" name="Footer Placeholder 4">
            <a:extLst>
              <a:ext uri="{FF2B5EF4-FFF2-40B4-BE49-F238E27FC236}">
                <a16:creationId xmlns:a16="http://schemas.microsoft.com/office/drawing/2014/main" id="{9703E57C-3B87-4FBA-95FE-2AFB0571D080}"/>
              </a:ext>
            </a:extLst>
          </p:cNvPr>
          <p:cNvSpPr>
            <a:spLocks noGrp="1"/>
          </p:cNvSpPr>
          <p:nvPr>
            <p:ph type="ftr" sz="quarter" idx="11"/>
          </p:nvPr>
        </p:nvSpPr>
        <p:spPr/>
        <p:txBody>
          <a:bodyPr/>
          <a:lstStyle/>
          <a:p>
            <a:r>
              <a:rPr lang="en-GB"/>
              <a:t>Manchester Deaf Centre 2021</a:t>
            </a:r>
          </a:p>
        </p:txBody>
      </p:sp>
      <p:sp>
        <p:nvSpPr>
          <p:cNvPr id="6" name="Slide Number Placeholder 5">
            <a:extLst>
              <a:ext uri="{FF2B5EF4-FFF2-40B4-BE49-F238E27FC236}">
                <a16:creationId xmlns:a16="http://schemas.microsoft.com/office/drawing/2014/main" id="{16E5F996-046A-4BFA-94EC-D59D994A2157}"/>
              </a:ext>
            </a:extLst>
          </p:cNvPr>
          <p:cNvSpPr>
            <a:spLocks noGrp="1"/>
          </p:cNvSpPr>
          <p:nvPr>
            <p:ph type="sldNum" sz="quarter" idx="12"/>
          </p:nvPr>
        </p:nvSpPr>
        <p:spPr/>
        <p:txBody>
          <a:bodyPr/>
          <a:lstStyle/>
          <a:p>
            <a:fld id="{380E6705-313E-4379-AA79-7CBCEC936170}" type="slidenum">
              <a:rPr lang="en-GB" smtClean="0"/>
              <a:t>‹#›</a:t>
            </a:fld>
            <a:endParaRPr lang="en-GB"/>
          </a:p>
        </p:txBody>
      </p:sp>
    </p:spTree>
    <p:extLst>
      <p:ext uri="{BB962C8B-B14F-4D97-AF65-F5344CB8AC3E}">
        <p14:creationId xmlns:p14="http://schemas.microsoft.com/office/powerpoint/2010/main" val="2480491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EAB6E-139B-46F0-A625-B0E6B369C64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DCC599B-FAA5-4637-817C-8281F8F01F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EBF0D4C-A52C-4904-A713-3C67A6F83A6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4431E7F8-D9FC-472A-AAF4-C44775DA8F62}"/>
              </a:ext>
            </a:extLst>
          </p:cNvPr>
          <p:cNvSpPr>
            <a:spLocks noGrp="1"/>
          </p:cNvSpPr>
          <p:nvPr>
            <p:ph type="dt" sz="half" idx="10"/>
          </p:nvPr>
        </p:nvSpPr>
        <p:spPr/>
        <p:txBody>
          <a:bodyPr/>
          <a:lstStyle/>
          <a:p>
            <a:fld id="{4682770B-CE4F-405F-A43C-686F9C87B0DA}" type="datetime1">
              <a:rPr lang="en-GB" smtClean="0"/>
              <a:t>21/06/2022</a:t>
            </a:fld>
            <a:endParaRPr lang="en-GB"/>
          </a:p>
        </p:txBody>
      </p:sp>
      <p:sp>
        <p:nvSpPr>
          <p:cNvPr id="6" name="Footer Placeholder 5">
            <a:extLst>
              <a:ext uri="{FF2B5EF4-FFF2-40B4-BE49-F238E27FC236}">
                <a16:creationId xmlns:a16="http://schemas.microsoft.com/office/drawing/2014/main" id="{3C631D12-9ABB-49EC-8A54-9CCD7A132841}"/>
              </a:ext>
            </a:extLst>
          </p:cNvPr>
          <p:cNvSpPr>
            <a:spLocks noGrp="1"/>
          </p:cNvSpPr>
          <p:nvPr>
            <p:ph type="ftr" sz="quarter" idx="11"/>
          </p:nvPr>
        </p:nvSpPr>
        <p:spPr/>
        <p:txBody>
          <a:bodyPr/>
          <a:lstStyle/>
          <a:p>
            <a:r>
              <a:rPr lang="en-GB"/>
              <a:t>Manchester Deaf Centre 2021</a:t>
            </a:r>
          </a:p>
        </p:txBody>
      </p:sp>
      <p:sp>
        <p:nvSpPr>
          <p:cNvPr id="7" name="Slide Number Placeholder 6">
            <a:extLst>
              <a:ext uri="{FF2B5EF4-FFF2-40B4-BE49-F238E27FC236}">
                <a16:creationId xmlns:a16="http://schemas.microsoft.com/office/drawing/2014/main" id="{E1369004-1EDA-4B7B-ABCC-6C3028263A7A}"/>
              </a:ext>
            </a:extLst>
          </p:cNvPr>
          <p:cNvSpPr>
            <a:spLocks noGrp="1"/>
          </p:cNvSpPr>
          <p:nvPr>
            <p:ph type="sldNum" sz="quarter" idx="12"/>
          </p:nvPr>
        </p:nvSpPr>
        <p:spPr/>
        <p:txBody>
          <a:bodyPr/>
          <a:lstStyle/>
          <a:p>
            <a:fld id="{380E6705-313E-4379-AA79-7CBCEC936170}" type="slidenum">
              <a:rPr lang="en-GB" smtClean="0"/>
              <a:t>‹#›</a:t>
            </a:fld>
            <a:endParaRPr lang="en-GB"/>
          </a:p>
        </p:txBody>
      </p:sp>
    </p:spTree>
    <p:extLst>
      <p:ext uri="{BB962C8B-B14F-4D97-AF65-F5344CB8AC3E}">
        <p14:creationId xmlns:p14="http://schemas.microsoft.com/office/powerpoint/2010/main" val="507710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6BB7F-E27D-443A-81ED-1538A9B542A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272C228-20CA-4A1B-9D20-9C2C284B3DD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6C1D02-32B4-485A-A6DD-7C1AD006497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5E5A354-B5CE-45F5-B261-0E8903E34CB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00EF248-01E0-4DF0-89D3-A4F6A6D0AE6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499DDDB-3771-41AB-8F35-8BBF52C40B8B}"/>
              </a:ext>
            </a:extLst>
          </p:cNvPr>
          <p:cNvSpPr>
            <a:spLocks noGrp="1"/>
          </p:cNvSpPr>
          <p:nvPr>
            <p:ph type="dt" sz="half" idx="10"/>
          </p:nvPr>
        </p:nvSpPr>
        <p:spPr/>
        <p:txBody>
          <a:bodyPr/>
          <a:lstStyle/>
          <a:p>
            <a:fld id="{35B06AED-1A8C-49DB-9F8C-B9949D4AD97A}" type="datetime1">
              <a:rPr lang="en-GB" smtClean="0"/>
              <a:t>21/06/2022</a:t>
            </a:fld>
            <a:endParaRPr lang="en-GB"/>
          </a:p>
        </p:txBody>
      </p:sp>
      <p:sp>
        <p:nvSpPr>
          <p:cNvPr id="8" name="Footer Placeholder 7">
            <a:extLst>
              <a:ext uri="{FF2B5EF4-FFF2-40B4-BE49-F238E27FC236}">
                <a16:creationId xmlns:a16="http://schemas.microsoft.com/office/drawing/2014/main" id="{2E3AE800-7D1F-47CB-AF79-24DB64F34B41}"/>
              </a:ext>
            </a:extLst>
          </p:cNvPr>
          <p:cNvSpPr>
            <a:spLocks noGrp="1"/>
          </p:cNvSpPr>
          <p:nvPr>
            <p:ph type="ftr" sz="quarter" idx="11"/>
          </p:nvPr>
        </p:nvSpPr>
        <p:spPr/>
        <p:txBody>
          <a:bodyPr/>
          <a:lstStyle/>
          <a:p>
            <a:r>
              <a:rPr lang="en-GB"/>
              <a:t>Manchester Deaf Centre 2021</a:t>
            </a:r>
          </a:p>
        </p:txBody>
      </p:sp>
      <p:sp>
        <p:nvSpPr>
          <p:cNvPr id="9" name="Slide Number Placeholder 8">
            <a:extLst>
              <a:ext uri="{FF2B5EF4-FFF2-40B4-BE49-F238E27FC236}">
                <a16:creationId xmlns:a16="http://schemas.microsoft.com/office/drawing/2014/main" id="{1F2C9E0E-38DF-4395-93A6-D03EE4C3892B}"/>
              </a:ext>
            </a:extLst>
          </p:cNvPr>
          <p:cNvSpPr>
            <a:spLocks noGrp="1"/>
          </p:cNvSpPr>
          <p:nvPr>
            <p:ph type="sldNum" sz="quarter" idx="12"/>
          </p:nvPr>
        </p:nvSpPr>
        <p:spPr/>
        <p:txBody>
          <a:bodyPr/>
          <a:lstStyle/>
          <a:p>
            <a:fld id="{380E6705-313E-4379-AA79-7CBCEC936170}" type="slidenum">
              <a:rPr lang="en-GB" smtClean="0"/>
              <a:t>‹#›</a:t>
            </a:fld>
            <a:endParaRPr lang="en-GB"/>
          </a:p>
        </p:txBody>
      </p:sp>
    </p:spTree>
    <p:extLst>
      <p:ext uri="{BB962C8B-B14F-4D97-AF65-F5344CB8AC3E}">
        <p14:creationId xmlns:p14="http://schemas.microsoft.com/office/powerpoint/2010/main" val="2519199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E8EA5-5DC4-4932-A57C-914A0A7124B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E8BCA4E-4658-467D-A3F5-499BD82CB0E2}"/>
              </a:ext>
            </a:extLst>
          </p:cNvPr>
          <p:cNvSpPr>
            <a:spLocks noGrp="1"/>
          </p:cNvSpPr>
          <p:nvPr>
            <p:ph type="dt" sz="half" idx="10"/>
          </p:nvPr>
        </p:nvSpPr>
        <p:spPr/>
        <p:txBody>
          <a:bodyPr/>
          <a:lstStyle/>
          <a:p>
            <a:fld id="{751F87AA-3845-4967-9A8A-10B65722F3D2}" type="datetime1">
              <a:rPr lang="en-GB" smtClean="0"/>
              <a:t>21/06/2022</a:t>
            </a:fld>
            <a:endParaRPr lang="en-GB"/>
          </a:p>
        </p:txBody>
      </p:sp>
      <p:sp>
        <p:nvSpPr>
          <p:cNvPr id="4" name="Footer Placeholder 3">
            <a:extLst>
              <a:ext uri="{FF2B5EF4-FFF2-40B4-BE49-F238E27FC236}">
                <a16:creationId xmlns:a16="http://schemas.microsoft.com/office/drawing/2014/main" id="{2ABD5042-2304-4277-974D-AF68DC0429FE}"/>
              </a:ext>
            </a:extLst>
          </p:cNvPr>
          <p:cNvSpPr>
            <a:spLocks noGrp="1"/>
          </p:cNvSpPr>
          <p:nvPr>
            <p:ph type="ftr" sz="quarter" idx="11"/>
          </p:nvPr>
        </p:nvSpPr>
        <p:spPr/>
        <p:txBody>
          <a:bodyPr/>
          <a:lstStyle/>
          <a:p>
            <a:r>
              <a:rPr lang="en-GB"/>
              <a:t>Manchester Deaf Centre 2021</a:t>
            </a:r>
          </a:p>
        </p:txBody>
      </p:sp>
      <p:sp>
        <p:nvSpPr>
          <p:cNvPr id="5" name="Slide Number Placeholder 4">
            <a:extLst>
              <a:ext uri="{FF2B5EF4-FFF2-40B4-BE49-F238E27FC236}">
                <a16:creationId xmlns:a16="http://schemas.microsoft.com/office/drawing/2014/main" id="{0D4E9F28-C7C0-4B5B-A9C1-DABD3048B707}"/>
              </a:ext>
            </a:extLst>
          </p:cNvPr>
          <p:cNvSpPr>
            <a:spLocks noGrp="1"/>
          </p:cNvSpPr>
          <p:nvPr>
            <p:ph type="sldNum" sz="quarter" idx="12"/>
          </p:nvPr>
        </p:nvSpPr>
        <p:spPr/>
        <p:txBody>
          <a:bodyPr/>
          <a:lstStyle/>
          <a:p>
            <a:fld id="{380E6705-313E-4379-AA79-7CBCEC936170}" type="slidenum">
              <a:rPr lang="en-GB" smtClean="0"/>
              <a:t>‹#›</a:t>
            </a:fld>
            <a:endParaRPr lang="en-GB"/>
          </a:p>
        </p:txBody>
      </p:sp>
    </p:spTree>
    <p:extLst>
      <p:ext uri="{BB962C8B-B14F-4D97-AF65-F5344CB8AC3E}">
        <p14:creationId xmlns:p14="http://schemas.microsoft.com/office/powerpoint/2010/main" val="32878854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627AA31-A9D3-4E14-A0F5-371E95001DF8}"/>
              </a:ext>
            </a:extLst>
          </p:cNvPr>
          <p:cNvSpPr>
            <a:spLocks noGrp="1"/>
          </p:cNvSpPr>
          <p:nvPr>
            <p:ph type="dt" sz="half" idx="10"/>
          </p:nvPr>
        </p:nvSpPr>
        <p:spPr/>
        <p:txBody>
          <a:bodyPr/>
          <a:lstStyle/>
          <a:p>
            <a:fld id="{E5BB9C1D-0799-467E-AAA4-58FA236F33F3}" type="datetime1">
              <a:rPr lang="en-GB" smtClean="0"/>
              <a:t>21/06/2022</a:t>
            </a:fld>
            <a:endParaRPr lang="en-GB"/>
          </a:p>
        </p:txBody>
      </p:sp>
      <p:sp>
        <p:nvSpPr>
          <p:cNvPr id="3" name="Footer Placeholder 2">
            <a:extLst>
              <a:ext uri="{FF2B5EF4-FFF2-40B4-BE49-F238E27FC236}">
                <a16:creationId xmlns:a16="http://schemas.microsoft.com/office/drawing/2014/main" id="{92AA2E77-44F5-443A-A4E5-990481D7F4C7}"/>
              </a:ext>
            </a:extLst>
          </p:cNvPr>
          <p:cNvSpPr>
            <a:spLocks noGrp="1"/>
          </p:cNvSpPr>
          <p:nvPr>
            <p:ph type="ftr" sz="quarter" idx="11"/>
          </p:nvPr>
        </p:nvSpPr>
        <p:spPr/>
        <p:txBody>
          <a:bodyPr/>
          <a:lstStyle/>
          <a:p>
            <a:r>
              <a:rPr lang="en-GB"/>
              <a:t>Manchester Deaf Centre 2021</a:t>
            </a:r>
          </a:p>
        </p:txBody>
      </p:sp>
      <p:sp>
        <p:nvSpPr>
          <p:cNvPr id="4" name="Slide Number Placeholder 3">
            <a:extLst>
              <a:ext uri="{FF2B5EF4-FFF2-40B4-BE49-F238E27FC236}">
                <a16:creationId xmlns:a16="http://schemas.microsoft.com/office/drawing/2014/main" id="{FA067F44-0034-44EE-A34F-6D932D291662}"/>
              </a:ext>
            </a:extLst>
          </p:cNvPr>
          <p:cNvSpPr>
            <a:spLocks noGrp="1"/>
          </p:cNvSpPr>
          <p:nvPr>
            <p:ph type="sldNum" sz="quarter" idx="12"/>
          </p:nvPr>
        </p:nvSpPr>
        <p:spPr/>
        <p:txBody>
          <a:bodyPr/>
          <a:lstStyle/>
          <a:p>
            <a:fld id="{380E6705-313E-4379-AA79-7CBCEC936170}" type="slidenum">
              <a:rPr lang="en-GB" smtClean="0"/>
              <a:t>‹#›</a:t>
            </a:fld>
            <a:endParaRPr lang="en-GB"/>
          </a:p>
        </p:txBody>
      </p:sp>
    </p:spTree>
    <p:extLst>
      <p:ext uri="{BB962C8B-B14F-4D97-AF65-F5344CB8AC3E}">
        <p14:creationId xmlns:p14="http://schemas.microsoft.com/office/powerpoint/2010/main" val="2272773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73C86-DD67-446C-BF20-F593EAB1829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7F197A7-2AA1-4C72-AE38-6EFCC66E209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EAA81B6-C3CC-40B8-A395-668F777816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A45211-9270-4ABB-B543-EEAAEA309DF9}"/>
              </a:ext>
            </a:extLst>
          </p:cNvPr>
          <p:cNvSpPr>
            <a:spLocks noGrp="1"/>
          </p:cNvSpPr>
          <p:nvPr>
            <p:ph type="dt" sz="half" idx="10"/>
          </p:nvPr>
        </p:nvSpPr>
        <p:spPr/>
        <p:txBody>
          <a:bodyPr/>
          <a:lstStyle/>
          <a:p>
            <a:fld id="{C5D8AF8E-4EE7-49FD-A035-43D25048434D}" type="datetime1">
              <a:rPr lang="en-GB" smtClean="0"/>
              <a:t>21/06/2022</a:t>
            </a:fld>
            <a:endParaRPr lang="en-GB"/>
          </a:p>
        </p:txBody>
      </p:sp>
      <p:sp>
        <p:nvSpPr>
          <p:cNvPr id="6" name="Footer Placeholder 5">
            <a:extLst>
              <a:ext uri="{FF2B5EF4-FFF2-40B4-BE49-F238E27FC236}">
                <a16:creationId xmlns:a16="http://schemas.microsoft.com/office/drawing/2014/main" id="{EBA6EE46-BD03-4C1A-A234-04235301BAFF}"/>
              </a:ext>
            </a:extLst>
          </p:cNvPr>
          <p:cNvSpPr>
            <a:spLocks noGrp="1"/>
          </p:cNvSpPr>
          <p:nvPr>
            <p:ph type="ftr" sz="quarter" idx="11"/>
          </p:nvPr>
        </p:nvSpPr>
        <p:spPr/>
        <p:txBody>
          <a:bodyPr/>
          <a:lstStyle/>
          <a:p>
            <a:r>
              <a:rPr lang="en-GB"/>
              <a:t>Manchester Deaf Centre 2021</a:t>
            </a:r>
          </a:p>
        </p:txBody>
      </p:sp>
      <p:sp>
        <p:nvSpPr>
          <p:cNvPr id="7" name="Slide Number Placeholder 6">
            <a:extLst>
              <a:ext uri="{FF2B5EF4-FFF2-40B4-BE49-F238E27FC236}">
                <a16:creationId xmlns:a16="http://schemas.microsoft.com/office/drawing/2014/main" id="{442683D9-FD93-43E4-BAC4-99C9D348BEB1}"/>
              </a:ext>
            </a:extLst>
          </p:cNvPr>
          <p:cNvSpPr>
            <a:spLocks noGrp="1"/>
          </p:cNvSpPr>
          <p:nvPr>
            <p:ph type="sldNum" sz="quarter" idx="12"/>
          </p:nvPr>
        </p:nvSpPr>
        <p:spPr/>
        <p:txBody>
          <a:bodyPr/>
          <a:lstStyle/>
          <a:p>
            <a:fld id="{380E6705-313E-4379-AA79-7CBCEC936170}" type="slidenum">
              <a:rPr lang="en-GB" smtClean="0"/>
              <a:t>‹#›</a:t>
            </a:fld>
            <a:endParaRPr lang="en-GB"/>
          </a:p>
        </p:txBody>
      </p:sp>
    </p:spTree>
    <p:extLst>
      <p:ext uri="{BB962C8B-B14F-4D97-AF65-F5344CB8AC3E}">
        <p14:creationId xmlns:p14="http://schemas.microsoft.com/office/powerpoint/2010/main" val="35761578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B8414-5F7E-42C4-ABAA-BF8BCBFAAA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542F1D8-7DB1-4E73-8947-B9057505B23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934850B-760C-4726-844F-6B409D7CC2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5D3AEF-A5EC-4AB7-A1BB-B5EAE5476775}"/>
              </a:ext>
            </a:extLst>
          </p:cNvPr>
          <p:cNvSpPr>
            <a:spLocks noGrp="1"/>
          </p:cNvSpPr>
          <p:nvPr>
            <p:ph type="dt" sz="half" idx="10"/>
          </p:nvPr>
        </p:nvSpPr>
        <p:spPr/>
        <p:txBody>
          <a:bodyPr/>
          <a:lstStyle/>
          <a:p>
            <a:fld id="{35FFD05E-72CB-4C53-A77C-ED2306133B3B}" type="datetime1">
              <a:rPr lang="en-GB" smtClean="0"/>
              <a:t>21/06/2022</a:t>
            </a:fld>
            <a:endParaRPr lang="en-GB"/>
          </a:p>
        </p:txBody>
      </p:sp>
      <p:sp>
        <p:nvSpPr>
          <p:cNvPr id="6" name="Footer Placeholder 5">
            <a:extLst>
              <a:ext uri="{FF2B5EF4-FFF2-40B4-BE49-F238E27FC236}">
                <a16:creationId xmlns:a16="http://schemas.microsoft.com/office/drawing/2014/main" id="{D7589ABC-18F0-495F-A0C4-2935996A55D4}"/>
              </a:ext>
            </a:extLst>
          </p:cNvPr>
          <p:cNvSpPr>
            <a:spLocks noGrp="1"/>
          </p:cNvSpPr>
          <p:nvPr>
            <p:ph type="ftr" sz="quarter" idx="11"/>
          </p:nvPr>
        </p:nvSpPr>
        <p:spPr/>
        <p:txBody>
          <a:bodyPr/>
          <a:lstStyle/>
          <a:p>
            <a:r>
              <a:rPr lang="en-GB"/>
              <a:t>Manchester Deaf Centre 2021</a:t>
            </a:r>
          </a:p>
        </p:txBody>
      </p:sp>
      <p:sp>
        <p:nvSpPr>
          <p:cNvPr id="7" name="Slide Number Placeholder 6">
            <a:extLst>
              <a:ext uri="{FF2B5EF4-FFF2-40B4-BE49-F238E27FC236}">
                <a16:creationId xmlns:a16="http://schemas.microsoft.com/office/drawing/2014/main" id="{27EF9EB1-619C-4D5D-B6F4-E798ADB29F72}"/>
              </a:ext>
            </a:extLst>
          </p:cNvPr>
          <p:cNvSpPr>
            <a:spLocks noGrp="1"/>
          </p:cNvSpPr>
          <p:nvPr>
            <p:ph type="sldNum" sz="quarter" idx="12"/>
          </p:nvPr>
        </p:nvSpPr>
        <p:spPr/>
        <p:txBody>
          <a:bodyPr/>
          <a:lstStyle/>
          <a:p>
            <a:fld id="{380E6705-313E-4379-AA79-7CBCEC936170}" type="slidenum">
              <a:rPr lang="en-GB" smtClean="0"/>
              <a:t>‹#›</a:t>
            </a:fld>
            <a:endParaRPr lang="en-GB"/>
          </a:p>
        </p:txBody>
      </p:sp>
    </p:spTree>
    <p:extLst>
      <p:ext uri="{BB962C8B-B14F-4D97-AF65-F5344CB8AC3E}">
        <p14:creationId xmlns:p14="http://schemas.microsoft.com/office/powerpoint/2010/main" val="2816888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6843089-D8FA-4E27-A8FF-4E07A98E342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09B637D-871B-4836-8F3F-F86EA95B556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7AA56DD-FA67-4913-9335-150A584E96E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D658731-C669-4CF5-B445-47181DDDBD5C}" type="datetime1">
              <a:rPr lang="en-GB" smtClean="0"/>
              <a:t>21/06/2022</a:t>
            </a:fld>
            <a:endParaRPr lang="en-GB"/>
          </a:p>
        </p:txBody>
      </p:sp>
      <p:sp>
        <p:nvSpPr>
          <p:cNvPr id="5" name="Footer Placeholder 4">
            <a:extLst>
              <a:ext uri="{FF2B5EF4-FFF2-40B4-BE49-F238E27FC236}">
                <a16:creationId xmlns:a16="http://schemas.microsoft.com/office/drawing/2014/main" id="{D1BF95A8-E8AE-4EA1-B660-8F1B582C12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GB"/>
              <a:t>Manchester Deaf Centre 2021</a:t>
            </a:r>
          </a:p>
        </p:txBody>
      </p:sp>
      <p:sp>
        <p:nvSpPr>
          <p:cNvPr id="6" name="Slide Number Placeholder 5">
            <a:extLst>
              <a:ext uri="{FF2B5EF4-FFF2-40B4-BE49-F238E27FC236}">
                <a16:creationId xmlns:a16="http://schemas.microsoft.com/office/drawing/2014/main" id="{D97B42FC-5266-4ACB-A691-9DD0FF066B3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E6705-313E-4379-AA79-7CBCEC936170}" type="slidenum">
              <a:rPr lang="en-GB" smtClean="0"/>
              <a:t>‹#›</a:t>
            </a:fld>
            <a:endParaRPr lang="en-GB"/>
          </a:p>
        </p:txBody>
      </p:sp>
    </p:spTree>
    <p:extLst>
      <p:ext uri="{BB962C8B-B14F-4D97-AF65-F5344CB8AC3E}">
        <p14:creationId xmlns:p14="http://schemas.microsoft.com/office/powerpoint/2010/main" val="2495098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manchesterdeafcentre.com/downloads/bsl-fingerspelling-right-handed.pdf" TargetMode="External"/><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hyperlink" Target="https://www.manchesterdeafcentre.com/downloads/bsl-fingerspelling-left-handed.pdf" TargetMode="Externa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mailto:siu.bookings@stockport.gov.u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mailto:siu.bookings@stockport.gov.uk"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mailto:siu.bookings@stockport.gov.uk"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49" y="5382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p:txBody>
      </p:sp>
      <p:sp>
        <p:nvSpPr>
          <p:cNvPr id="4" name="Slide Number Placeholder 3"/>
          <p:cNvSpPr>
            <a:spLocks noGrp="1"/>
          </p:cNvSpPr>
          <p:nvPr>
            <p:ph type="sldNum" sz="quarter" idx="12"/>
          </p:nvPr>
        </p:nvSpPr>
        <p:spPr/>
        <p:txBody>
          <a:bodyPr/>
          <a:lstStyle/>
          <a:p>
            <a:fld id="{380E6705-313E-4379-AA79-7CBCEC936170}" type="slidenum">
              <a:rPr lang="en-GB" smtClean="0"/>
              <a:t>1</a:t>
            </a:fld>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7724" y="919101"/>
            <a:ext cx="3371850" cy="2613448"/>
          </a:xfrm>
          <a:prstGeom prst="rect">
            <a:avLst/>
          </a:prstGeom>
        </p:spPr>
      </p:pic>
      <p:sp>
        <p:nvSpPr>
          <p:cNvPr id="15" name="TextBox 14"/>
          <p:cNvSpPr txBox="1"/>
          <p:nvPr/>
        </p:nvSpPr>
        <p:spPr>
          <a:xfrm>
            <a:off x="742948" y="5263752"/>
            <a:ext cx="10963275" cy="523220"/>
          </a:xfrm>
          <a:prstGeom prst="rect">
            <a:avLst/>
          </a:prstGeom>
          <a:noFill/>
        </p:spPr>
        <p:txBody>
          <a:bodyPr wrap="square" rtlCol="0">
            <a:spAutoFit/>
          </a:bodyPr>
          <a:lstStyle/>
          <a:p>
            <a:pPr algn="ctr"/>
            <a:r>
              <a:rPr lang="en-GB" sz="2800" b="1" dirty="0">
                <a:latin typeface="Arial" panose="020B0604020202020204" pitchFamily="34" charset="0"/>
                <a:cs typeface="Arial" panose="020B0604020202020204" pitchFamily="34" charset="0"/>
              </a:rPr>
              <a:t>Teacher: Dipti Patel  </a:t>
            </a:r>
          </a:p>
        </p:txBody>
      </p:sp>
      <p:sp>
        <p:nvSpPr>
          <p:cNvPr id="19" name="TextBox 18">
            <a:extLst>
              <a:ext uri="{FF2B5EF4-FFF2-40B4-BE49-F238E27FC236}">
                <a16:creationId xmlns:a16="http://schemas.microsoft.com/office/drawing/2014/main" id="{F511D71E-3D2E-474D-984E-A7BA64CA83E6}"/>
              </a:ext>
            </a:extLst>
          </p:cNvPr>
          <p:cNvSpPr txBox="1"/>
          <p:nvPr/>
        </p:nvSpPr>
        <p:spPr>
          <a:xfrm>
            <a:off x="614362" y="4136541"/>
            <a:ext cx="10963275" cy="461665"/>
          </a:xfrm>
          <a:prstGeom prst="rect">
            <a:avLst/>
          </a:prstGeom>
          <a:noFill/>
        </p:spPr>
        <p:txBody>
          <a:bodyPr wrap="square" rtlCol="0">
            <a:spAutoFit/>
          </a:bodyPr>
          <a:lstStyle/>
          <a:p>
            <a:pPr algn="ctr"/>
            <a:r>
              <a:rPr lang="en-GB" sz="2400" b="1" dirty="0">
                <a:solidFill>
                  <a:srgbClr val="7030A0"/>
                </a:solidFill>
                <a:latin typeface="Arial" panose="020B0604020202020204" pitchFamily="34" charset="0"/>
                <a:cs typeface="Arial" panose="020B0604020202020204" pitchFamily="34" charset="0"/>
              </a:rPr>
              <a:t>Deaf Awareness and Basic British Sign Language </a:t>
            </a:r>
          </a:p>
        </p:txBody>
      </p:sp>
    </p:spTree>
    <p:extLst>
      <p:ext uri="{BB962C8B-B14F-4D97-AF65-F5344CB8AC3E}">
        <p14:creationId xmlns:p14="http://schemas.microsoft.com/office/powerpoint/2010/main" val="3102102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a:p>
            <a:endParaRPr lang="en-GB" dirty="0"/>
          </a:p>
        </p:txBody>
      </p:sp>
      <p:sp>
        <p:nvSpPr>
          <p:cNvPr id="17" name="TextBox 16">
            <a:extLst>
              <a:ext uri="{FF2B5EF4-FFF2-40B4-BE49-F238E27FC236}">
                <a16:creationId xmlns:a16="http://schemas.microsoft.com/office/drawing/2014/main" id="{F511D71E-3D2E-474D-984E-A7BA64CA83E6}"/>
              </a:ext>
            </a:extLst>
          </p:cNvPr>
          <p:cNvSpPr txBox="1"/>
          <p:nvPr/>
        </p:nvSpPr>
        <p:spPr>
          <a:xfrm>
            <a:off x="1924050" y="381647"/>
            <a:ext cx="9782175" cy="584775"/>
          </a:xfrm>
          <a:prstGeom prst="rect">
            <a:avLst/>
          </a:prstGeom>
          <a:noFill/>
        </p:spPr>
        <p:txBody>
          <a:bodyPr wrap="square" rtlCol="0">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
        <p:nvSpPr>
          <p:cNvPr id="6" name="Slide Number Placeholder 5"/>
          <p:cNvSpPr>
            <a:spLocks noGrp="1"/>
          </p:cNvSpPr>
          <p:nvPr>
            <p:ph type="sldNum" sz="quarter" idx="12"/>
          </p:nvPr>
        </p:nvSpPr>
        <p:spPr/>
        <p:txBody>
          <a:bodyPr/>
          <a:lstStyle/>
          <a:p>
            <a:fld id="{380E6705-313E-4379-AA79-7CBCEC936170}" type="slidenum">
              <a:rPr lang="en-GB" smtClean="0"/>
              <a:t>10</a:t>
            </a:fld>
            <a:endParaRPr lang="en-GB"/>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20141" y="1448321"/>
            <a:ext cx="2452920" cy="4329985"/>
          </a:xfrm>
          <a:prstGeom prst="rect">
            <a:avLst/>
          </a:prstGeom>
        </p:spPr>
      </p:pic>
      <p:sp>
        <p:nvSpPr>
          <p:cNvPr id="5" name="TextBox 4"/>
          <p:cNvSpPr txBox="1"/>
          <p:nvPr/>
        </p:nvSpPr>
        <p:spPr>
          <a:xfrm>
            <a:off x="5486401" y="2791441"/>
            <a:ext cx="5052646" cy="1569660"/>
          </a:xfrm>
          <a:prstGeom prst="rect">
            <a:avLst/>
          </a:prstGeom>
          <a:noFill/>
        </p:spPr>
        <p:txBody>
          <a:bodyPr wrap="square" rtlCol="0">
            <a:spAutoFit/>
          </a:bodyPr>
          <a:lstStyle/>
          <a:p>
            <a:r>
              <a:rPr lang="en-GB" sz="9600" dirty="0">
                <a:solidFill>
                  <a:srgbClr val="7030A0"/>
                </a:solidFill>
              </a:rPr>
              <a:t>Let’s sign</a:t>
            </a:r>
          </a:p>
        </p:txBody>
      </p:sp>
    </p:spTree>
    <p:extLst>
      <p:ext uri="{BB962C8B-B14F-4D97-AF65-F5344CB8AC3E}">
        <p14:creationId xmlns:p14="http://schemas.microsoft.com/office/powerpoint/2010/main" val="36314928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618784" y="6257543"/>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4" name="Content Placeholder 3"/>
          <p:cNvSpPr>
            <a:spLocks noGrp="1"/>
          </p:cNvSpPr>
          <p:nvPr>
            <p:ph sz="half" idx="1"/>
          </p:nvPr>
        </p:nvSpPr>
        <p:spPr>
          <a:xfrm>
            <a:off x="918822" y="2605153"/>
            <a:ext cx="5181600" cy="4351338"/>
          </a:xfrm>
        </p:spPr>
        <p:txBody>
          <a:bodyPr/>
          <a:lstStyle/>
          <a:p>
            <a:r>
              <a:rPr lang="en-GB" b="1" dirty="0">
                <a:solidFill>
                  <a:srgbClr val="7030A0"/>
                </a:solidFill>
                <a:latin typeface="Arial" panose="020B0604020202020204" pitchFamily="34" charset="0"/>
                <a:cs typeface="Arial" panose="020B0604020202020204" pitchFamily="34" charset="0"/>
              </a:rPr>
              <a:t>Reception</a:t>
            </a:r>
          </a:p>
          <a:p>
            <a:r>
              <a:rPr lang="en-GB" b="1" dirty="0">
                <a:solidFill>
                  <a:srgbClr val="7030A0"/>
                </a:solidFill>
                <a:latin typeface="Arial" panose="020B0604020202020204" pitchFamily="34" charset="0"/>
                <a:cs typeface="Arial" panose="020B0604020202020204" pitchFamily="34" charset="0"/>
              </a:rPr>
              <a:t>Doctors</a:t>
            </a:r>
          </a:p>
          <a:p>
            <a:r>
              <a:rPr lang="en-GB" b="1" dirty="0">
                <a:solidFill>
                  <a:srgbClr val="7030A0"/>
                </a:solidFill>
                <a:latin typeface="Arial" panose="020B0604020202020204" pitchFamily="34" charset="0"/>
                <a:cs typeface="Arial" panose="020B0604020202020204" pitchFamily="34" charset="0"/>
              </a:rPr>
              <a:t>Nurse</a:t>
            </a:r>
          </a:p>
          <a:p>
            <a:r>
              <a:rPr lang="en-GB" b="1" dirty="0">
                <a:solidFill>
                  <a:srgbClr val="7030A0"/>
                </a:solidFill>
                <a:latin typeface="Arial" panose="020B0604020202020204" pitchFamily="34" charset="0"/>
                <a:cs typeface="Arial" panose="020B0604020202020204" pitchFamily="34" charset="0"/>
              </a:rPr>
              <a:t>Interpreter</a:t>
            </a:r>
          </a:p>
          <a:p>
            <a:r>
              <a:rPr lang="en-GB" b="1" dirty="0">
                <a:solidFill>
                  <a:srgbClr val="7030A0"/>
                </a:solidFill>
                <a:latin typeface="Arial" panose="020B0604020202020204" pitchFamily="34" charset="0"/>
                <a:cs typeface="Arial" panose="020B0604020202020204" pitchFamily="34" charset="0"/>
              </a:rPr>
              <a:t>Hospital</a:t>
            </a:r>
          </a:p>
          <a:p>
            <a:r>
              <a:rPr lang="en-GB" b="1" dirty="0">
                <a:solidFill>
                  <a:srgbClr val="7030A0"/>
                </a:solidFill>
                <a:latin typeface="Arial" panose="020B0604020202020204" pitchFamily="34" charset="0"/>
                <a:cs typeface="Arial" panose="020B0604020202020204" pitchFamily="34" charset="0"/>
              </a:rPr>
              <a:t>Appointment</a:t>
            </a:r>
          </a:p>
          <a:p>
            <a:endParaRPr lang="en-GB" dirty="0"/>
          </a:p>
        </p:txBody>
      </p:sp>
      <p:sp>
        <p:nvSpPr>
          <p:cNvPr id="5" name="Content Placeholder 4"/>
          <p:cNvSpPr>
            <a:spLocks noGrp="1"/>
          </p:cNvSpPr>
          <p:nvPr>
            <p:ph sz="half" idx="2"/>
          </p:nvPr>
        </p:nvSpPr>
        <p:spPr>
          <a:xfrm>
            <a:off x="7593465" y="2605153"/>
            <a:ext cx="5181600" cy="4351338"/>
          </a:xfrm>
        </p:spPr>
        <p:txBody>
          <a:bodyPr/>
          <a:lstStyle/>
          <a:p>
            <a:r>
              <a:rPr lang="en-GB" b="1" dirty="0">
                <a:solidFill>
                  <a:srgbClr val="7030A0"/>
                </a:solidFill>
                <a:latin typeface="Arial" panose="020B0604020202020204" pitchFamily="34" charset="0"/>
                <a:cs typeface="Arial" panose="020B0604020202020204" pitchFamily="34" charset="0"/>
              </a:rPr>
              <a:t>Medication</a:t>
            </a:r>
          </a:p>
          <a:p>
            <a:r>
              <a:rPr lang="en-GB" b="1" dirty="0">
                <a:solidFill>
                  <a:srgbClr val="7030A0"/>
                </a:solidFill>
                <a:latin typeface="Arial" panose="020B0604020202020204" pitchFamily="34" charset="0"/>
                <a:cs typeface="Arial" panose="020B0604020202020204" pitchFamily="34" charset="0"/>
              </a:rPr>
              <a:t>Blood Test</a:t>
            </a:r>
          </a:p>
          <a:p>
            <a:r>
              <a:rPr lang="en-GB" b="1" dirty="0">
                <a:solidFill>
                  <a:srgbClr val="7030A0"/>
                </a:solidFill>
                <a:latin typeface="Arial" panose="020B0604020202020204" pitchFamily="34" charset="0"/>
                <a:cs typeface="Arial" panose="020B0604020202020204" pitchFamily="34" charset="0"/>
              </a:rPr>
              <a:t>Operation</a:t>
            </a:r>
          </a:p>
          <a:p>
            <a:r>
              <a:rPr lang="en-GB" b="1" dirty="0">
                <a:solidFill>
                  <a:srgbClr val="7030A0"/>
                </a:solidFill>
                <a:latin typeface="Arial" panose="020B0604020202020204" pitchFamily="34" charset="0"/>
                <a:cs typeface="Arial" panose="020B0604020202020204" pitchFamily="34" charset="0"/>
              </a:rPr>
              <a:t>Consultation</a:t>
            </a:r>
          </a:p>
          <a:p>
            <a:r>
              <a:rPr lang="en-GB" b="1" dirty="0">
                <a:solidFill>
                  <a:srgbClr val="7030A0"/>
                </a:solidFill>
                <a:latin typeface="Arial" panose="020B0604020202020204" pitchFamily="34" charset="0"/>
                <a:cs typeface="Arial" panose="020B0604020202020204" pitchFamily="34" charset="0"/>
              </a:rPr>
              <a:t>Waiting Room</a:t>
            </a:r>
          </a:p>
          <a:p>
            <a:r>
              <a:rPr lang="en-GB" b="1" dirty="0">
                <a:solidFill>
                  <a:srgbClr val="7030A0"/>
                </a:solidFill>
                <a:latin typeface="Arial" panose="020B0604020202020204" pitchFamily="34" charset="0"/>
                <a:cs typeface="Arial" panose="020B0604020202020204" pitchFamily="34" charset="0"/>
              </a:rPr>
              <a:t>Results</a:t>
            </a:r>
          </a:p>
          <a:p>
            <a:r>
              <a:rPr lang="en-GB" b="1" dirty="0">
                <a:solidFill>
                  <a:srgbClr val="7030A0"/>
                </a:solidFill>
                <a:latin typeface="Arial" panose="020B0604020202020204" pitchFamily="34" charset="0"/>
                <a:cs typeface="Arial" panose="020B0604020202020204" pitchFamily="34" charset="0"/>
              </a:rPr>
              <a:t>Records</a:t>
            </a:r>
          </a:p>
          <a:p>
            <a:endParaRPr lang="en-GB" dirty="0"/>
          </a:p>
        </p:txBody>
      </p: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a:xfrm>
            <a:off x="3914434" y="6284484"/>
            <a:ext cx="4114800" cy="365125"/>
          </a:xfrm>
        </p:spPr>
        <p:txBody>
          <a:bodyPr/>
          <a:lstStyle/>
          <a:p>
            <a:r>
              <a:rPr lang="en-GB" dirty="0"/>
              <a:t>Manchester Deaf Centre 2022</a:t>
            </a:r>
          </a:p>
          <a:p>
            <a:endParaRPr lang="en-GB" dirty="0"/>
          </a:p>
        </p:txBody>
      </p:sp>
      <p:sp>
        <p:nvSpPr>
          <p:cNvPr id="6" name="Slide Number Placeholder 5"/>
          <p:cNvSpPr>
            <a:spLocks noGrp="1"/>
          </p:cNvSpPr>
          <p:nvPr>
            <p:ph type="sldNum" sz="quarter" idx="12"/>
          </p:nvPr>
        </p:nvSpPr>
        <p:spPr>
          <a:xfrm>
            <a:off x="8486434" y="6284484"/>
            <a:ext cx="2743200" cy="365125"/>
          </a:xfrm>
        </p:spPr>
        <p:txBody>
          <a:bodyPr/>
          <a:lstStyle/>
          <a:p>
            <a:fld id="{380E6705-313E-4379-AA79-7CBCEC936170}" type="slidenum">
              <a:rPr lang="en-GB" smtClean="0"/>
              <a:t>11</a:t>
            </a:fld>
            <a:endParaRPr lang="en-GB"/>
          </a:p>
        </p:txBody>
      </p:sp>
      <p:sp>
        <p:nvSpPr>
          <p:cNvPr id="17" name="TextBox 16">
            <a:extLst>
              <a:ext uri="{FF2B5EF4-FFF2-40B4-BE49-F238E27FC236}">
                <a16:creationId xmlns:a16="http://schemas.microsoft.com/office/drawing/2014/main" id="{F511D71E-3D2E-474D-984E-A7BA64CA83E6}"/>
              </a:ext>
            </a:extLst>
          </p:cNvPr>
          <p:cNvSpPr txBox="1"/>
          <p:nvPr/>
        </p:nvSpPr>
        <p:spPr>
          <a:xfrm>
            <a:off x="1924050" y="417213"/>
            <a:ext cx="9782175" cy="584775"/>
          </a:xfrm>
          <a:prstGeom prst="rect">
            <a:avLst/>
          </a:prstGeom>
          <a:noFill/>
        </p:spPr>
        <p:txBody>
          <a:bodyPr wrap="square" rtlCol="0">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
        <p:nvSpPr>
          <p:cNvPr id="3" name="Rectangle 2"/>
          <p:cNvSpPr/>
          <p:nvPr/>
        </p:nvSpPr>
        <p:spPr>
          <a:xfrm>
            <a:off x="1158862" y="1534266"/>
            <a:ext cx="9597370" cy="646331"/>
          </a:xfrm>
          <a:prstGeom prst="rect">
            <a:avLst/>
          </a:prstGeom>
        </p:spPr>
        <p:txBody>
          <a:bodyPr wrap="square">
            <a:spAutoFit/>
          </a:bodyPr>
          <a:lstStyle/>
          <a:p>
            <a:pPr algn="ctr"/>
            <a:r>
              <a:rPr lang="en-GB" sz="3600" b="1" dirty="0">
                <a:solidFill>
                  <a:srgbClr val="7030A0"/>
                </a:solidFill>
                <a:latin typeface="Arial" panose="020B0604020202020204" pitchFamily="34" charset="0"/>
                <a:cs typeface="Arial" panose="020B0604020202020204" pitchFamily="34" charset="0"/>
              </a:rPr>
              <a:t>Useful signs in medical settings</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spTree>
    <p:extLst>
      <p:ext uri="{BB962C8B-B14F-4D97-AF65-F5344CB8AC3E}">
        <p14:creationId xmlns:p14="http://schemas.microsoft.com/office/powerpoint/2010/main" val="13165116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p:txBody>
      </p:sp>
      <p:sp>
        <p:nvSpPr>
          <p:cNvPr id="17" name="TextBox 16">
            <a:extLst>
              <a:ext uri="{FF2B5EF4-FFF2-40B4-BE49-F238E27FC236}">
                <a16:creationId xmlns:a16="http://schemas.microsoft.com/office/drawing/2014/main" id="{F511D71E-3D2E-474D-984E-A7BA64CA83E6}"/>
              </a:ext>
            </a:extLst>
          </p:cNvPr>
          <p:cNvSpPr txBox="1"/>
          <p:nvPr/>
        </p:nvSpPr>
        <p:spPr>
          <a:xfrm>
            <a:off x="1847850" y="384073"/>
            <a:ext cx="9858375" cy="584775"/>
          </a:xfrm>
          <a:prstGeom prst="rect">
            <a:avLst/>
          </a:prstGeom>
          <a:noFill/>
        </p:spPr>
        <p:txBody>
          <a:bodyPr wrap="square" rtlCol="0">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pic>
        <p:nvPicPr>
          <p:cNvPr id="8" name="Picture 2" descr="fingerspelling_alphabet_british_sign_languag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86940" y="1249217"/>
            <a:ext cx="7818119" cy="51290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 name="Slide Number Placeholder 1"/>
          <p:cNvSpPr>
            <a:spLocks noGrp="1"/>
          </p:cNvSpPr>
          <p:nvPr>
            <p:ph type="sldNum" sz="quarter" idx="12"/>
          </p:nvPr>
        </p:nvSpPr>
        <p:spPr/>
        <p:txBody>
          <a:bodyPr/>
          <a:lstStyle/>
          <a:p>
            <a:fld id="{380E6705-313E-4379-AA79-7CBCEC936170}" type="slidenum">
              <a:rPr lang="en-GB" smtClean="0"/>
              <a:t>12</a:t>
            </a:fld>
            <a:endParaRPr lang="en-GB"/>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spTree>
    <p:extLst>
      <p:ext uri="{BB962C8B-B14F-4D97-AF65-F5344CB8AC3E}">
        <p14:creationId xmlns:p14="http://schemas.microsoft.com/office/powerpoint/2010/main" val="2854916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p:txBody>
      </p:sp>
      <p:sp>
        <p:nvSpPr>
          <p:cNvPr id="4" name="Slide Number Placeholder 3"/>
          <p:cNvSpPr>
            <a:spLocks noGrp="1"/>
          </p:cNvSpPr>
          <p:nvPr>
            <p:ph type="sldNum" sz="quarter" idx="12"/>
          </p:nvPr>
        </p:nvSpPr>
        <p:spPr/>
        <p:txBody>
          <a:bodyPr/>
          <a:lstStyle/>
          <a:p>
            <a:fld id="{380E6705-313E-4379-AA79-7CBCEC936170}" type="slidenum">
              <a:rPr lang="en-GB" smtClean="0"/>
              <a:t>13</a:t>
            </a:fld>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sp>
        <p:nvSpPr>
          <p:cNvPr id="2" name="Rectangle 1"/>
          <p:cNvSpPr/>
          <p:nvPr/>
        </p:nvSpPr>
        <p:spPr>
          <a:xfrm>
            <a:off x="1924050" y="361075"/>
            <a:ext cx="9782175" cy="584775"/>
          </a:xfrm>
          <a:prstGeom prst="rect">
            <a:avLst/>
          </a:prstGeom>
        </p:spPr>
        <p:txBody>
          <a:bodyPr wrap="square">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
        <p:nvSpPr>
          <p:cNvPr id="23" name="TextBox 22"/>
          <p:cNvSpPr txBox="1"/>
          <p:nvPr/>
        </p:nvSpPr>
        <p:spPr>
          <a:xfrm>
            <a:off x="2381249" y="2332503"/>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10-15 mins</a:t>
            </a:r>
          </a:p>
        </p:txBody>
      </p:sp>
      <p:sp>
        <p:nvSpPr>
          <p:cNvPr id="25" name="TextBox 24"/>
          <p:cNvSpPr txBox="1"/>
          <p:nvPr/>
        </p:nvSpPr>
        <p:spPr>
          <a:xfrm>
            <a:off x="1333500" y="2613310"/>
            <a:ext cx="10782300" cy="2308324"/>
          </a:xfrm>
          <a:prstGeom prst="rect">
            <a:avLst/>
          </a:prstGeom>
          <a:noFill/>
        </p:spPr>
        <p:txBody>
          <a:bodyPr wrap="square" rtlCol="0">
            <a:spAutoFit/>
          </a:bodyPr>
          <a:lstStyle/>
          <a:p>
            <a:endParaRPr lang="en-GB" sz="2400" u="sng" dirty="0">
              <a:hlinkClick r:id="rId3"/>
            </a:endParaRPr>
          </a:p>
          <a:p>
            <a:r>
              <a:rPr lang="en-GB" sz="2400" u="sng" dirty="0">
                <a:hlinkClick r:id="rId3"/>
              </a:rPr>
              <a:t>https://www.manchesterdeafcentre.com/downloads/bsl-fingerspelling-right-handed.pdf</a:t>
            </a:r>
            <a:endParaRPr lang="en-GB" sz="2400" u="sng" dirty="0"/>
          </a:p>
          <a:p>
            <a:endParaRPr lang="en-GB" sz="2400" dirty="0"/>
          </a:p>
          <a:p>
            <a:r>
              <a:rPr lang="en-GB" sz="2400" u="sng" dirty="0">
                <a:hlinkClick r:id="rId4"/>
              </a:rPr>
              <a:t>https://www.manchesterdeafcentre.com/downloads/bsl-fingerspelling-left-handed.pdf</a:t>
            </a:r>
            <a:endParaRPr lang="en-GB" sz="2400" dirty="0"/>
          </a:p>
        </p:txBody>
      </p:sp>
      <p:sp>
        <p:nvSpPr>
          <p:cNvPr id="30" name="TextBox 29"/>
          <p:cNvSpPr txBox="1"/>
          <p:nvPr/>
        </p:nvSpPr>
        <p:spPr>
          <a:xfrm>
            <a:off x="2381249" y="5337934"/>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To finish</a:t>
            </a:r>
          </a:p>
        </p:txBody>
      </p:sp>
      <p:sp>
        <p:nvSpPr>
          <p:cNvPr id="31" name="TextBox 30"/>
          <p:cNvSpPr txBox="1"/>
          <p:nvPr/>
        </p:nvSpPr>
        <p:spPr>
          <a:xfrm>
            <a:off x="4676775" y="5336775"/>
            <a:ext cx="6124575"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Fingerspelling alphabet to take away</a:t>
            </a:r>
          </a:p>
        </p:txBody>
      </p:sp>
      <p:sp>
        <p:nvSpPr>
          <p:cNvPr id="3" name="TextBox 2"/>
          <p:cNvSpPr txBox="1"/>
          <p:nvPr/>
        </p:nvSpPr>
        <p:spPr>
          <a:xfrm>
            <a:off x="2161443" y="1930476"/>
            <a:ext cx="8639907" cy="584775"/>
          </a:xfrm>
          <a:prstGeom prst="rect">
            <a:avLst/>
          </a:prstGeom>
          <a:noFill/>
        </p:spPr>
        <p:txBody>
          <a:bodyPr wrap="square" rtlCol="0">
            <a:spAutoFit/>
          </a:bodyPr>
          <a:lstStyle/>
          <a:p>
            <a:r>
              <a:rPr lang="en-GB" sz="3200" dirty="0">
                <a:solidFill>
                  <a:srgbClr val="7030A0"/>
                </a:solidFill>
              </a:rPr>
              <a:t>Download and print the fingerspelling alphabet </a:t>
            </a:r>
          </a:p>
        </p:txBody>
      </p:sp>
    </p:spTree>
    <p:extLst>
      <p:ext uri="{BB962C8B-B14F-4D97-AF65-F5344CB8AC3E}">
        <p14:creationId xmlns:p14="http://schemas.microsoft.com/office/powerpoint/2010/main" val="21950096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p:txBody>
      </p:sp>
      <p:sp>
        <p:nvSpPr>
          <p:cNvPr id="4" name="Slide Number Placeholder 3"/>
          <p:cNvSpPr>
            <a:spLocks noGrp="1"/>
          </p:cNvSpPr>
          <p:nvPr>
            <p:ph type="sldNum" sz="quarter" idx="12"/>
          </p:nvPr>
        </p:nvSpPr>
        <p:spPr/>
        <p:txBody>
          <a:bodyPr/>
          <a:lstStyle/>
          <a:p>
            <a:fld id="{380E6705-313E-4379-AA79-7CBCEC936170}" type="slidenum">
              <a:rPr lang="en-GB" smtClean="0"/>
              <a:t>14</a:t>
            </a:fld>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sp>
        <p:nvSpPr>
          <p:cNvPr id="2" name="Rectangle 1"/>
          <p:cNvSpPr/>
          <p:nvPr/>
        </p:nvSpPr>
        <p:spPr>
          <a:xfrm>
            <a:off x="1924050" y="361075"/>
            <a:ext cx="9782175" cy="584775"/>
          </a:xfrm>
          <a:prstGeom prst="rect">
            <a:avLst/>
          </a:prstGeom>
        </p:spPr>
        <p:txBody>
          <a:bodyPr wrap="square">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
        <p:nvSpPr>
          <p:cNvPr id="23" name="TextBox 22"/>
          <p:cNvSpPr txBox="1"/>
          <p:nvPr/>
        </p:nvSpPr>
        <p:spPr>
          <a:xfrm>
            <a:off x="2381249" y="2332503"/>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10-15 mins</a:t>
            </a:r>
          </a:p>
        </p:txBody>
      </p:sp>
      <p:sp>
        <p:nvSpPr>
          <p:cNvPr id="25" name="TextBox 24"/>
          <p:cNvSpPr txBox="1"/>
          <p:nvPr/>
        </p:nvSpPr>
        <p:spPr>
          <a:xfrm>
            <a:off x="876300" y="2782907"/>
            <a:ext cx="10829925" cy="1138773"/>
          </a:xfrm>
          <a:prstGeom prst="rect">
            <a:avLst/>
          </a:prstGeom>
          <a:noFill/>
        </p:spPr>
        <p:txBody>
          <a:bodyPr wrap="square" rtlCol="0">
            <a:spAutoFit/>
          </a:bodyPr>
          <a:lstStyle/>
          <a:p>
            <a:pPr algn="ctr"/>
            <a:r>
              <a:rPr lang="en-GB" sz="4400" b="1" dirty="0">
                <a:solidFill>
                  <a:srgbClr val="7030A0"/>
                </a:solidFill>
                <a:latin typeface="Arial" panose="020B0604020202020204" pitchFamily="34" charset="0"/>
                <a:cs typeface="Arial" panose="020B0604020202020204" pitchFamily="34" charset="0"/>
              </a:rPr>
              <a:t>Any questions?</a:t>
            </a:r>
            <a:endParaRPr lang="en-GB" sz="4400" b="1" dirty="0">
              <a:solidFill>
                <a:schemeClr val="bg1"/>
              </a:solidFill>
              <a:latin typeface="Arial" panose="020B0604020202020204" pitchFamily="34" charset="0"/>
              <a:cs typeface="Arial" panose="020B0604020202020204" pitchFamily="34" charset="0"/>
            </a:endParaRPr>
          </a:p>
          <a:p>
            <a:r>
              <a:rPr lang="en-GB" sz="2400" b="1" dirty="0">
                <a:latin typeface="Arial" panose="020B0604020202020204" pitchFamily="34" charset="0"/>
                <a:cs typeface="Arial" panose="020B0604020202020204" pitchFamily="34" charset="0"/>
              </a:rPr>
              <a:t>			</a:t>
            </a:r>
          </a:p>
        </p:txBody>
      </p:sp>
      <p:sp>
        <p:nvSpPr>
          <p:cNvPr id="27" name="TextBox 26"/>
          <p:cNvSpPr txBox="1"/>
          <p:nvPr/>
        </p:nvSpPr>
        <p:spPr>
          <a:xfrm>
            <a:off x="2381249" y="4157803"/>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10-15 mins</a:t>
            </a:r>
          </a:p>
        </p:txBody>
      </p:sp>
      <p:sp>
        <p:nvSpPr>
          <p:cNvPr id="28" name="TextBox 27"/>
          <p:cNvSpPr txBox="1"/>
          <p:nvPr/>
        </p:nvSpPr>
        <p:spPr>
          <a:xfrm>
            <a:off x="4676775" y="4157803"/>
            <a:ext cx="6743699"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Questions and Answers</a:t>
            </a:r>
          </a:p>
        </p:txBody>
      </p:sp>
      <p:sp>
        <p:nvSpPr>
          <p:cNvPr id="30" name="TextBox 29"/>
          <p:cNvSpPr txBox="1"/>
          <p:nvPr/>
        </p:nvSpPr>
        <p:spPr>
          <a:xfrm>
            <a:off x="2381249" y="5337934"/>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To finish</a:t>
            </a:r>
          </a:p>
        </p:txBody>
      </p:sp>
      <p:sp>
        <p:nvSpPr>
          <p:cNvPr id="31" name="TextBox 30"/>
          <p:cNvSpPr txBox="1"/>
          <p:nvPr/>
        </p:nvSpPr>
        <p:spPr>
          <a:xfrm>
            <a:off x="4676775" y="5336775"/>
            <a:ext cx="6124575"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Fingerspelling alphabet to take away</a:t>
            </a:r>
          </a:p>
        </p:txBody>
      </p:sp>
    </p:spTree>
    <p:extLst>
      <p:ext uri="{BB962C8B-B14F-4D97-AF65-F5344CB8AC3E}">
        <p14:creationId xmlns:p14="http://schemas.microsoft.com/office/powerpoint/2010/main" val="3265165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21CB9-3433-495F-9A54-EC3BDE64E20E}"/>
              </a:ext>
            </a:extLst>
          </p:cNvPr>
          <p:cNvSpPr>
            <a:spLocks noGrp="1"/>
          </p:cNvSpPr>
          <p:nvPr>
            <p:ph type="title"/>
          </p:nvPr>
        </p:nvSpPr>
        <p:spPr/>
        <p:txBody>
          <a:bodyPr/>
          <a:lstStyle/>
          <a:p>
            <a:r>
              <a:rPr lang="en-GB" dirty="0"/>
              <a:t>			</a:t>
            </a:r>
            <a:r>
              <a:rPr lang="en-GB" sz="4000" b="1" dirty="0">
                <a:solidFill>
                  <a:srgbClr val="7030A0"/>
                </a:solidFill>
                <a:latin typeface="Arial" panose="020B0604020202020204" pitchFamily="34" charset="0"/>
                <a:cs typeface="Arial" panose="020B0604020202020204" pitchFamily="34" charset="0"/>
              </a:rPr>
              <a:t>Stockport Interpreting Unit</a:t>
            </a:r>
          </a:p>
        </p:txBody>
      </p:sp>
      <p:pic>
        <p:nvPicPr>
          <p:cNvPr id="7" name="Content Placeholder 6" descr="Logo&#10;&#10;Description automatically generated">
            <a:extLst>
              <a:ext uri="{FF2B5EF4-FFF2-40B4-BE49-F238E27FC236}">
                <a16:creationId xmlns:a16="http://schemas.microsoft.com/office/drawing/2014/main" id="{53670266-F76D-4613-8AEA-3F9F4838709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6139" y="683478"/>
            <a:ext cx="3316628" cy="672983"/>
          </a:xfrm>
        </p:spPr>
      </p:pic>
      <p:sp>
        <p:nvSpPr>
          <p:cNvPr id="10" name="Rectangle 9">
            <a:extLst>
              <a:ext uri="{FF2B5EF4-FFF2-40B4-BE49-F238E27FC236}">
                <a16:creationId xmlns:a16="http://schemas.microsoft.com/office/drawing/2014/main" id="{1952A636-07C8-4931-B9C4-F04947BC0F7B}"/>
              </a:ext>
            </a:extLst>
          </p:cNvPr>
          <p:cNvSpPr/>
          <p:nvPr/>
        </p:nvSpPr>
        <p:spPr>
          <a:xfrm>
            <a:off x="5267739" y="1364397"/>
            <a:ext cx="5227982" cy="4802189"/>
          </a:xfrm>
          <a:prstGeom prst="rect">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7030A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siu.bookings@stockport.gov.uk</a:t>
            </a:r>
            <a:r>
              <a:rPr lang="en-GB" sz="2800" dirty="0">
                <a:solidFill>
                  <a:srgbClr val="7030A0"/>
                </a:solidFill>
                <a:latin typeface="Arial" panose="020B0604020202020204" pitchFamily="34" charset="0"/>
                <a:cs typeface="Arial" panose="020B0604020202020204" pitchFamily="34" charset="0"/>
              </a:rPr>
              <a:t> </a:t>
            </a:r>
          </a:p>
          <a:p>
            <a:pPr algn="ctr"/>
            <a:r>
              <a:rPr lang="en-GB" sz="2800" dirty="0">
                <a:solidFill>
                  <a:srgbClr val="7030A0"/>
                </a:solidFill>
                <a:latin typeface="Arial" panose="020B0604020202020204" pitchFamily="34" charset="0"/>
                <a:cs typeface="Arial" panose="020B0604020202020204" pitchFamily="34" charset="0"/>
              </a:rPr>
              <a:t>0161 477 9000</a:t>
            </a:r>
          </a:p>
        </p:txBody>
      </p:sp>
      <p:sp>
        <p:nvSpPr>
          <p:cNvPr id="6" name="Rectangle 5">
            <a:extLst>
              <a:ext uri="{FF2B5EF4-FFF2-40B4-BE49-F238E27FC236}">
                <a16:creationId xmlns:a16="http://schemas.microsoft.com/office/drawing/2014/main" id="{98FE21B9-FEAE-4854-B02D-B03B33CB35DF}"/>
              </a:ext>
            </a:extLst>
          </p:cNvPr>
          <p:cNvSpPr/>
          <p:nvPr/>
        </p:nvSpPr>
        <p:spPr>
          <a:xfrm>
            <a:off x="626028" y="1364397"/>
            <a:ext cx="4641711" cy="4802189"/>
          </a:xfrm>
          <a:prstGeom prst="rect">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marL="457200" indent="-457200">
              <a:buFont typeface="Arial" panose="020B0604020202020204" pitchFamily="34" charset="0"/>
              <a:buChar char="•"/>
            </a:pPr>
            <a:endParaRPr lang="en-GB" sz="2800" dirty="0">
              <a:solidFill>
                <a:srgbClr val="7030A0"/>
              </a:solidFill>
              <a:latin typeface="Arial" panose="020B0604020202020204" pitchFamily="34" charset="0"/>
              <a:cs typeface="Arial" panose="020B0604020202020204" pitchFamily="34" charset="0"/>
            </a:endParaRPr>
          </a:p>
          <a:p>
            <a:pPr marL="457200" indent="-457200">
              <a:buFont typeface="Arial" panose="020B0604020202020204" pitchFamily="34" charset="0"/>
              <a:buChar char="•"/>
            </a:pPr>
            <a:r>
              <a:rPr lang="en-GB" sz="2800" dirty="0">
                <a:solidFill>
                  <a:srgbClr val="7030A0"/>
                </a:solidFill>
                <a:latin typeface="Arial" panose="020B0604020202020204" pitchFamily="34" charset="0"/>
                <a:cs typeface="Arial" panose="020B0604020202020204" pitchFamily="34" charset="0"/>
              </a:rPr>
              <a:t>Telephone spoken language interpreters</a:t>
            </a:r>
          </a:p>
          <a:p>
            <a:pPr marL="457200" indent="-457200">
              <a:buFont typeface="Arial" panose="020B0604020202020204" pitchFamily="34" charset="0"/>
              <a:buChar char="•"/>
            </a:pPr>
            <a:r>
              <a:rPr lang="en-GB" sz="2800" dirty="0">
                <a:solidFill>
                  <a:srgbClr val="7030A0"/>
                </a:solidFill>
                <a:latin typeface="Arial" panose="020B0604020202020204" pitchFamily="34" charset="0"/>
                <a:cs typeface="Arial" panose="020B0604020202020204" pitchFamily="34" charset="0"/>
              </a:rPr>
              <a:t>Face to face spoken language and BSL interpreters</a:t>
            </a:r>
          </a:p>
          <a:p>
            <a:pPr marL="457200" indent="-457200">
              <a:buFont typeface="Arial" panose="020B0604020202020204" pitchFamily="34" charset="0"/>
              <a:buChar char="•"/>
            </a:pPr>
            <a:r>
              <a:rPr lang="en-GB" sz="2800" dirty="0">
                <a:solidFill>
                  <a:srgbClr val="7030A0"/>
                </a:solidFill>
                <a:latin typeface="Arial" panose="020B0604020202020204" pitchFamily="34" charset="0"/>
                <a:cs typeface="Arial" panose="020B0604020202020204" pitchFamily="34" charset="0"/>
              </a:rPr>
              <a:t>Video spoken language and BSL interpreters</a:t>
            </a:r>
          </a:p>
          <a:p>
            <a:pPr marL="457200" indent="-457200">
              <a:buFont typeface="Arial" panose="020B0604020202020204" pitchFamily="34" charset="0"/>
              <a:buChar char="•"/>
            </a:pPr>
            <a:r>
              <a:rPr lang="en-GB" sz="2800" dirty="0">
                <a:solidFill>
                  <a:srgbClr val="7030A0"/>
                </a:solidFill>
                <a:latin typeface="Arial" panose="020B0604020202020204" pitchFamily="34" charset="0"/>
                <a:cs typeface="Arial" panose="020B0604020202020204" pitchFamily="34" charset="0"/>
              </a:rPr>
              <a:t>Translation and proof reading services</a:t>
            </a:r>
          </a:p>
          <a:p>
            <a:endParaRPr lang="en-GB" sz="2800" dirty="0"/>
          </a:p>
          <a:p>
            <a:endParaRPr lang="en-GB" sz="2800" dirty="0"/>
          </a:p>
        </p:txBody>
      </p:sp>
    </p:spTree>
    <p:extLst>
      <p:ext uri="{BB962C8B-B14F-4D97-AF65-F5344CB8AC3E}">
        <p14:creationId xmlns:p14="http://schemas.microsoft.com/office/powerpoint/2010/main" val="3192250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21CB9-3433-495F-9A54-EC3BDE64E20E}"/>
              </a:ext>
            </a:extLst>
          </p:cNvPr>
          <p:cNvSpPr>
            <a:spLocks noGrp="1"/>
          </p:cNvSpPr>
          <p:nvPr>
            <p:ph type="title"/>
          </p:nvPr>
        </p:nvSpPr>
        <p:spPr/>
        <p:txBody>
          <a:bodyPr/>
          <a:lstStyle/>
          <a:p>
            <a:r>
              <a:rPr lang="en-GB" dirty="0"/>
              <a:t>				</a:t>
            </a:r>
            <a:r>
              <a:rPr lang="en-GB" dirty="0">
                <a:solidFill>
                  <a:srgbClr val="7030A0"/>
                </a:solidFill>
                <a:latin typeface="Arial" panose="020B0604020202020204" pitchFamily="34" charset="0"/>
                <a:cs typeface="Arial" panose="020B0604020202020204" pitchFamily="34" charset="0"/>
              </a:rPr>
              <a:t>Stockport Interpreting Unit</a:t>
            </a:r>
          </a:p>
        </p:txBody>
      </p:sp>
      <p:pic>
        <p:nvPicPr>
          <p:cNvPr id="7" name="Content Placeholder 6" descr="Logo&#10;&#10;Description automatically generated">
            <a:extLst>
              <a:ext uri="{FF2B5EF4-FFF2-40B4-BE49-F238E27FC236}">
                <a16:creationId xmlns:a16="http://schemas.microsoft.com/office/drawing/2014/main" id="{53670266-F76D-4613-8AEA-3F9F4838709A}"/>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1458" y="691414"/>
            <a:ext cx="3316628" cy="672983"/>
          </a:xfrm>
        </p:spPr>
      </p:pic>
      <p:sp>
        <p:nvSpPr>
          <p:cNvPr id="10" name="Rectangle 9">
            <a:extLst>
              <a:ext uri="{FF2B5EF4-FFF2-40B4-BE49-F238E27FC236}">
                <a16:creationId xmlns:a16="http://schemas.microsoft.com/office/drawing/2014/main" id="{1952A636-07C8-4931-B9C4-F04947BC0F7B}"/>
              </a:ext>
            </a:extLst>
          </p:cNvPr>
          <p:cNvSpPr/>
          <p:nvPr/>
        </p:nvSpPr>
        <p:spPr>
          <a:xfrm>
            <a:off x="5713343" y="1364396"/>
            <a:ext cx="5272710" cy="5128478"/>
          </a:xfrm>
          <a:prstGeom prst="rect">
            <a:avLst/>
          </a:prstGeom>
          <a:ln>
            <a:solidFill>
              <a:srgbClr val="7030A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2800" dirty="0">
                <a:solidFill>
                  <a:srgbClr val="7030A0"/>
                </a:solidFill>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siu.bookings@stockport.gov.uk</a:t>
            </a:r>
            <a:r>
              <a:rPr lang="en-GB" sz="2800" dirty="0">
                <a:solidFill>
                  <a:srgbClr val="7030A0"/>
                </a:solidFill>
                <a:latin typeface="Arial" panose="020B0604020202020204" pitchFamily="34" charset="0"/>
                <a:cs typeface="Arial" panose="020B0604020202020204" pitchFamily="34" charset="0"/>
              </a:rPr>
              <a:t> </a:t>
            </a:r>
          </a:p>
          <a:p>
            <a:pPr algn="ctr"/>
            <a:r>
              <a:rPr lang="en-GB" sz="2800" dirty="0">
                <a:solidFill>
                  <a:srgbClr val="7030A0"/>
                </a:solidFill>
                <a:latin typeface="Arial" panose="020B0604020202020204" pitchFamily="34" charset="0"/>
                <a:cs typeface="Arial" panose="020B0604020202020204" pitchFamily="34" charset="0"/>
              </a:rPr>
              <a:t>0161 477 9000</a:t>
            </a:r>
          </a:p>
        </p:txBody>
      </p:sp>
      <p:pic>
        <p:nvPicPr>
          <p:cNvPr id="12" name="Picture 11">
            <a:extLst>
              <a:ext uri="{FF2B5EF4-FFF2-40B4-BE49-F238E27FC236}">
                <a16:creationId xmlns:a16="http://schemas.microsoft.com/office/drawing/2014/main" id="{BBD69EB0-529A-4D3F-9A4B-53DCA5178E96}"/>
              </a:ext>
            </a:extLst>
          </p:cNvPr>
          <p:cNvPicPr>
            <a:picLocks noChangeAspect="1"/>
          </p:cNvPicPr>
          <p:nvPr/>
        </p:nvPicPr>
        <p:blipFill>
          <a:blip r:embed="rId5"/>
          <a:stretch>
            <a:fillRect/>
          </a:stretch>
        </p:blipFill>
        <p:spPr>
          <a:xfrm>
            <a:off x="838200" y="1356461"/>
            <a:ext cx="4507396" cy="5128478"/>
          </a:xfrm>
          <a:prstGeom prst="rect">
            <a:avLst/>
          </a:prstGeom>
        </p:spPr>
      </p:pic>
    </p:spTree>
    <p:extLst>
      <p:ext uri="{BB962C8B-B14F-4D97-AF65-F5344CB8AC3E}">
        <p14:creationId xmlns:p14="http://schemas.microsoft.com/office/powerpoint/2010/main" val="5321811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p:txBody>
      </p:sp>
      <p:sp>
        <p:nvSpPr>
          <p:cNvPr id="4" name="Slide Number Placeholder 3"/>
          <p:cNvSpPr>
            <a:spLocks noGrp="1"/>
          </p:cNvSpPr>
          <p:nvPr>
            <p:ph type="sldNum" sz="quarter" idx="12"/>
          </p:nvPr>
        </p:nvSpPr>
        <p:spPr/>
        <p:txBody>
          <a:bodyPr/>
          <a:lstStyle/>
          <a:p>
            <a:fld id="{380E6705-313E-4379-AA79-7CBCEC936170}" type="slidenum">
              <a:rPr lang="en-GB" smtClean="0"/>
              <a:t>2</a:t>
            </a:fld>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sp>
        <p:nvSpPr>
          <p:cNvPr id="2" name="Rectangle 1"/>
          <p:cNvSpPr/>
          <p:nvPr/>
        </p:nvSpPr>
        <p:spPr>
          <a:xfrm>
            <a:off x="1924050" y="361075"/>
            <a:ext cx="9782175" cy="584775"/>
          </a:xfrm>
          <a:prstGeom prst="rect">
            <a:avLst/>
          </a:prstGeom>
        </p:spPr>
        <p:txBody>
          <a:bodyPr wrap="square">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
        <p:nvSpPr>
          <p:cNvPr id="11" name="TextBox 10"/>
          <p:cNvSpPr txBox="1"/>
          <p:nvPr/>
        </p:nvSpPr>
        <p:spPr>
          <a:xfrm>
            <a:off x="657225" y="1292032"/>
            <a:ext cx="10877550" cy="646331"/>
          </a:xfrm>
          <a:prstGeom prst="rect">
            <a:avLst/>
          </a:prstGeom>
          <a:noFill/>
        </p:spPr>
        <p:txBody>
          <a:bodyPr wrap="square" rtlCol="0">
            <a:spAutoFit/>
          </a:bodyPr>
          <a:lstStyle/>
          <a:p>
            <a:r>
              <a:rPr lang="en-GB" sz="3600" b="1" dirty="0">
                <a:solidFill>
                  <a:srgbClr val="7030A0"/>
                </a:solidFill>
                <a:latin typeface="Arial" panose="020B0604020202020204" pitchFamily="34" charset="0"/>
                <a:cs typeface="Arial" panose="020B0604020202020204" pitchFamily="34" charset="0"/>
              </a:rPr>
              <a:t>Today’s session (45 minutes):</a:t>
            </a:r>
          </a:p>
        </p:txBody>
      </p:sp>
      <p:sp>
        <p:nvSpPr>
          <p:cNvPr id="18" name="Rounded Rectangle 17"/>
          <p:cNvSpPr/>
          <p:nvPr/>
        </p:nvSpPr>
        <p:spPr>
          <a:xfrm>
            <a:off x="1924049" y="2090247"/>
            <a:ext cx="8753477" cy="16096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p:cNvSpPr txBox="1"/>
          <p:nvPr/>
        </p:nvSpPr>
        <p:spPr>
          <a:xfrm>
            <a:off x="2381249" y="2332503"/>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20 mins</a:t>
            </a:r>
          </a:p>
        </p:txBody>
      </p:sp>
      <p:sp>
        <p:nvSpPr>
          <p:cNvPr id="25" name="TextBox 24"/>
          <p:cNvSpPr txBox="1"/>
          <p:nvPr/>
        </p:nvSpPr>
        <p:spPr>
          <a:xfrm>
            <a:off x="4676775" y="2360105"/>
            <a:ext cx="6848475" cy="1569660"/>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Presentation topic</a:t>
            </a:r>
          </a:p>
          <a:p>
            <a:pPr marL="342900" indent="-342900">
              <a:buFontTx/>
              <a:buChar char="-"/>
            </a:pPr>
            <a:r>
              <a:rPr lang="en-GB" sz="2400" b="1" dirty="0">
                <a:solidFill>
                  <a:schemeClr val="bg1"/>
                </a:solidFill>
                <a:latin typeface="Arial" panose="020B0604020202020204" pitchFamily="34" charset="0"/>
                <a:cs typeface="Arial" panose="020B0604020202020204" pitchFamily="34" charset="0"/>
              </a:rPr>
              <a:t>Barriers at medical appointments</a:t>
            </a:r>
          </a:p>
          <a:p>
            <a:pPr marL="342900" indent="-342900">
              <a:buFontTx/>
              <a:buChar char="-"/>
            </a:pPr>
            <a:r>
              <a:rPr lang="en-GB" sz="2400" b="1" dirty="0">
                <a:solidFill>
                  <a:schemeClr val="bg1"/>
                </a:solidFill>
                <a:latin typeface="Arial" panose="020B0604020202020204" pitchFamily="34" charset="0"/>
                <a:cs typeface="Arial" panose="020B0604020202020204" pitchFamily="34" charset="0"/>
              </a:rPr>
              <a:t>Improving accessibility </a:t>
            </a:r>
          </a:p>
          <a:p>
            <a:r>
              <a:rPr lang="en-GB" sz="2400" b="1" dirty="0">
                <a:latin typeface="Arial" panose="020B0604020202020204" pitchFamily="34" charset="0"/>
                <a:cs typeface="Arial" panose="020B0604020202020204" pitchFamily="34" charset="0"/>
              </a:rPr>
              <a:t>			</a:t>
            </a:r>
          </a:p>
        </p:txBody>
      </p:sp>
      <p:sp>
        <p:nvSpPr>
          <p:cNvPr id="26" name="Rounded Rectangle 25"/>
          <p:cNvSpPr/>
          <p:nvPr/>
        </p:nvSpPr>
        <p:spPr>
          <a:xfrm>
            <a:off x="1924049" y="3890901"/>
            <a:ext cx="8753477" cy="10038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p:cNvSpPr txBox="1"/>
          <p:nvPr/>
        </p:nvSpPr>
        <p:spPr>
          <a:xfrm>
            <a:off x="2381249" y="4157803"/>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15 mins</a:t>
            </a:r>
          </a:p>
        </p:txBody>
      </p:sp>
      <p:sp>
        <p:nvSpPr>
          <p:cNvPr id="28" name="TextBox 27"/>
          <p:cNvSpPr txBox="1"/>
          <p:nvPr/>
        </p:nvSpPr>
        <p:spPr>
          <a:xfrm>
            <a:off x="4676775" y="4157803"/>
            <a:ext cx="6743699"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Basic signs for medical settings</a:t>
            </a:r>
          </a:p>
        </p:txBody>
      </p:sp>
      <p:sp>
        <p:nvSpPr>
          <p:cNvPr id="29" name="Rounded Rectangle 28"/>
          <p:cNvSpPr/>
          <p:nvPr/>
        </p:nvSpPr>
        <p:spPr>
          <a:xfrm>
            <a:off x="1924050" y="5085829"/>
            <a:ext cx="8753476" cy="100389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p:cNvSpPr txBox="1"/>
          <p:nvPr/>
        </p:nvSpPr>
        <p:spPr>
          <a:xfrm>
            <a:off x="2381249" y="5337934"/>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10 mins</a:t>
            </a:r>
          </a:p>
        </p:txBody>
      </p:sp>
      <p:sp>
        <p:nvSpPr>
          <p:cNvPr id="31" name="TextBox 30"/>
          <p:cNvSpPr txBox="1"/>
          <p:nvPr/>
        </p:nvSpPr>
        <p:spPr>
          <a:xfrm>
            <a:off x="4676775" y="5336775"/>
            <a:ext cx="6124575"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Questions </a:t>
            </a:r>
          </a:p>
        </p:txBody>
      </p:sp>
    </p:spTree>
    <p:extLst>
      <p:ext uri="{BB962C8B-B14F-4D97-AF65-F5344CB8AC3E}">
        <p14:creationId xmlns:p14="http://schemas.microsoft.com/office/powerpoint/2010/main" val="4181898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a:p>
            <a:endParaRPr lang="en-GB" dirty="0"/>
          </a:p>
        </p:txBody>
      </p:sp>
      <p:sp>
        <p:nvSpPr>
          <p:cNvPr id="3" name="Slide Number Placeholder 2"/>
          <p:cNvSpPr>
            <a:spLocks noGrp="1"/>
          </p:cNvSpPr>
          <p:nvPr>
            <p:ph type="sldNum" sz="quarter" idx="12"/>
          </p:nvPr>
        </p:nvSpPr>
        <p:spPr/>
        <p:txBody>
          <a:bodyPr/>
          <a:lstStyle/>
          <a:p>
            <a:fld id="{380E6705-313E-4379-AA79-7CBCEC936170}" type="slidenum">
              <a:rPr lang="en-GB" smtClean="0"/>
              <a:t>3</a:t>
            </a:fld>
            <a:endParaRPr lang="en-GB"/>
          </a:p>
        </p:txBody>
      </p:sp>
      <p:sp>
        <p:nvSpPr>
          <p:cNvPr id="4" name="Rectangle 3"/>
          <p:cNvSpPr/>
          <p:nvPr/>
        </p:nvSpPr>
        <p:spPr>
          <a:xfrm>
            <a:off x="1051285" y="1329164"/>
            <a:ext cx="10103106" cy="978729"/>
          </a:xfrm>
          <a:prstGeom prst="rect">
            <a:avLst/>
          </a:prstGeom>
        </p:spPr>
        <p:txBody>
          <a:bodyPr wrap="square">
            <a:spAutoFit/>
          </a:bodyPr>
          <a:lstStyle/>
          <a:p>
            <a:pPr marL="274320" lvl="0" indent="-274320" algn="ctr">
              <a:lnSpc>
                <a:spcPct val="90000"/>
              </a:lnSpc>
              <a:spcBef>
                <a:spcPts val="600"/>
              </a:spcBef>
              <a:buClr>
                <a:srgbClr val="4FCEFF"/>
              </a:buClr>
              <a:buSzPct val="73000"/>
            </a:pPr>
            <a:r>
              <a:rPr lang="en-GB" altLang="en-US" sz="3200" b="1" dirty="0">
                <a:solidFill>
                  <a:srgbClr val="7030A0"/>
                </a:solidFill>
                <a:latin typeface="Arial" panose="020B0604020202020204" pitchFamily="34" charset="0"/>
                <a:cs typeface="Arial" panose="020B0604020202020204" pitchFamily="34" charset="0"/>
              </a:rPr>
              <a:t>Terminology used to describe deafness in a medical sense</a:t>
            </a:r>
          </a:p>
        </p:txBody>
      </p:sp>
      <p:sp>
        <p:nvSpPr>
          <p:cNvPr id="5" name="Rectangle 4"/>
          <p:cNvSpPr/>
          <p:nvPr/>
        </p:nvSpPr>
        <p:spPr>
          <a:xfrm>
            <a:off x="851877" y="1961662"/>
            <a:ext cx="10501923" cy="1800493"/>
          </a:xfrm>
          <a:prstGeom prst="rect">
            <a:avLst/>
          </a:prstGeom>
        </p:spPr>
        <p:txBody>
          <a:bodyPr wrap="square">
            <a:spAutoFit/>
          </a:bodyPr>
          <a:lstStyle/>
          <a:p>
            <a:pPr>
              <a:spcBef>
                <a:spcPts val="600"/>
              </a:spcBef>
              <a:buClr>
                <a:srgbClr val="B13F9A"/>
              </a:buClr>
              <a:buSzPct val="73000"/>
            </a:pPr>
            <a:endParaRPr lang="en-GB" sz="2400" dirty="0">
              <a:latin typeface="Arial" panose="020B0604020202020204" pitchFamily="34" charset="0"/>
              <a:cs typeface="Arial" panose="020B0604020202020204" pitchFamily="34" charset="0"/>
            </a:endParaRPr>
          </a:p>
          <a:p>
            <a:pPr>
              <a:spcBef>
                <a:spcPts val="600"/>
              </a:spcBef>
              <a:buClr>
                <a:srgbClr val="B13F9A"/>
              </a:buClr>
              <a:buSzPct val="73000"/>
            </a:pPr>
            <a:endParaRPr lang="en-GB" sz="2400" dirty="0">
              <a:latin typeface="Arial" panose="020B0604020202020204" pitchFamily="34" charset="0"/>
              <a:cs typeface="Arial" panose="020B0604020202020204" pitchFamily="34" charset="0"/>
            </a:endParaRPr>
          </a:p>
          <a:p>
            <a:pPr>
              <a:spcBef>
                <a:spcPts val="600"/>
              </a:spcBef>
              <a:buClr>
                <a:srgbClr val="B13F9A"/>
              </a:buClr>
              <a:buSzPct val="73000"/>
            </a:pPr>
            <a:endParaRPr lang="en-GB" sz="2400" dirty="0">
              <a:latin typeface="Arial" panose="020B0604020202020204" pitchFamily="34" charset="0"/>
              <a:cs typeface="Arial" panose="020B0604020202020204" pitchFamily="34" charset="0"/>
            </a:endParaRPr>
          </a:p>
          <a:p>
            <a:pPr lvl="0">
              <a:spcBef>
                <a:spcPts val="600"/>
              </a:spcBef>
              <a:buClr>
                <a:srgbClr val="B13F9A"/>
              </a:buClr>
              <a:buSzPct val="73000"/>
            </a:pPr>
            <a:endParaRPr lang="en-GB" altLang="en-US" sz="2400" dirty="0">
              <a:latin typeface="Arial" panose="020B0604020202020204" pitchFamily="34" charset="0"/>
              <a:cs typeface="Arial" panose="020B0604020202020204" pitchFamily="34" charset="0"/>
            </a:endParaRPr>
          </a:p>
        </p:txBody>
      </p:sp>
      <p:graphicFrame>
        <p:nvGraphicFramePr>
          <p:cNvPr id="16" name="Diagram 15"/>
          <p:cNvGraphicFramePr/>
          <p:nvPr>
            <p:extLst>
              <p:ext uri="{D42A27DB-BD31-4B8C-83A1-F6EECF244321}">
                <p14:modId xmlns:p14="http://schemas.microsoft.com/office/powerpoint/2010/main" val="2012656442"/>
              </p:ext>
            </p:extLst>
          </p:nvPr>
        </p:nvGraphicFramePr>
        <p:xfrm>
          <a:off x="851877" y="2334833"/>
          <a:ext cx="6096000" cy="37451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Rounded Rectangle 1"/>
          <p:cNvSpPr/>
          <p:nvPr/>
        </p:nvSpPr>
        <p:spPr>
          <a:xfrm>
            <a:off x="7210425" y="4267200"/>
            <a:ext cx="4495800" cy="1692982"/>
          </a:xfrm>
          <a:prstGeom prst="round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7030A0"/>
                </a:solidFill>
                <a:latin typeface="Arial" panose="020B0604020202020204" pitchFamily="34" charset="0"/>
                <a:cs typeface="Arial" panose="020B0604020202020204" pitchFamily="34" charset="0"/>
              </a:rPr>
              <a:t>People with severe or profound deafness are more likely to use BSL</a:t>
            </a:r>
          </a:p>
        </p:txBody>
      </p:sp>
      <p:pic>
        <p:nvPicPr>
          <p:cNvPr id="12" name="Picture 11"/>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sp>
        <p:nvSpPr>
          <p:cNvPr id="6" name="Rectangle 5"/>
          <p:cNvSpPr/>
          <p:nvPr/>
        </p:nvSpPr>
        <p:spPr>
          <a:xfrm>
            <a:off x="1828800" y="384073"/>
            <a:ext cx="9782175" cy="584775"/>
          </a:xfrm>
          <a:prstGeom prst="rect">
            <a:avLst/>
          </a:prstGeom>
        </p:spPr>
        <p:txBody>
          <a:bodyPr wrap="square">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Tree>
    <p:extLst>
      <p:ext uri="{BB962C8B-B14F-4D97-AF65-F5344CB8AC3E}">
        <p14:creationId xmlns:p14="http://schemas.microsoft.com/office/powerpoint/2010/main" val="2231418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p:txBody>
      </p:sp>
      <p:sp>
        <p:nvSpPr>
          <p:cNvPr id="4" name="Slide Number Placeholder 3"/>
          <p:cNvSpPr>
            <a:spLocks noGrp="1"/>
          </p:cNvSpPr>
          <p:nvPr>
            <p:ph type="sldNum" sz="quarter" idx="12"/>
          </p:nvPr>
        </p:nvSpPr>
        <p:spPr/>
        <p:txBody>
          <a:bodyPr/>
          <a:lstStyle/>
          <a:p>
            <a:fld id="{380E6705-313E-4379-AA79-7CBCEC936170}" type="slidenum">
              <a:rPr lang="en-GB" smtClean="0"/>
              <a:t>4</a:t>
            </a:fld>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sp>
        <p:nvSpPr>
          <p:cNvPr id="2" name="Rectangle 1"/>
          <p:cNvSpPr/>
          <p:nvPr/>
        </p:nvSpPr>
        <p:spPr>
          <a:xfrm>
            <a:off x="1924050" y="361075"/>
            <a:ext cx="9782175" cy="584775"/>
          </a:xfrm>
          <a:prstGeom prst="rect">
            <a:avLst/>
          </a:prstGeom>
        </p:spPr>
        <p:txBody>
          <a:bodyPr wrap="square">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
        <p:nvSpPr>
          <p:cNvPr id="23" name="TextBox 22"/>
          <p:cNvSpPr txBox="1"/>
          <p:nvPr/>
        </p:nvSpPr>
        <p:spPr>
          <a:xfrm>
            <a:off x="2381249" y="2332503"/>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10-15 mins</a:t>
            </a:r>
          </a:p>
        </p:txBody>
      </p:sp>
      <p:sp>
        <p:nvSpPr>
          <p:cNvPr id="25" name="TextBox 24"/>
          <p:cNvSpPr txBox="1"/>
          <p:nvPr/>
        </p:nvSpPr>
        <p:spPr>
          <a:xfrm>
            <a:off x="4676775" y="2332503"/>
            <a:ext cx="6848475" cy="1569660"/>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Presentation topic</a:t>
            </a:r>
          </a:p>
          <a:p>
            <a:pPr marL="342900" indent="-342900">
              <a:buFontTx/>
              <a:buChar char="-"/>
            </a:pPr>
            <a:r>
              <a:rPr lang="en-GB" sz="2400" b="1" dirty="0">
                <a:solidFill>
                  <a:schemeClr val="bg1"/>
                </a:solidFill>
                <a:latin typeface="Arial" panose="020B0604020202020204" pitchFamily="34" charset="0"/>
                <a:cs typeface="Arial" panose="020B0604020202020204" pitchFamily="34" charset="0"/>
              </a:rPr>
              <a:t>UK Deaf Community</a:t>
            </a:r>
          </a:p>
          <a:p>
            <a:pPr marL="342900" indent="-342900">
              <a:buFontTx/>
              <a:buChar char="-"/>
            </a:pPr>
            <a:r>
              <a:rPr lang="en-GB" sz="2400" b="1" dirty="0">
                <a:solidFill>
                  <a:schemeClr val="bg1"/>
                </a:solidFill>
                <a:latin typeface="Arial" panose="020B0604020202020204" pitchFamily="34" charset="0"/>
                <a:cs typeface="Arial" panose="020B0604020202020204" pitchFamily="34" charset="0"/>
              </a:rPr>
              <a:t>British Sign Language</a:t>
            </a:r>
          </a:p>
          <a:p>
            <a:r>
              <a:rPr lang="en-GB" sz="2400" b="1" dirty="0">
                <a:latin typeface="Arial" panose="020B0604020202020204" pitchFamily="34" charset="0"/>
                <a:cs typeface="Arial" panose="020B0604020202020204" pitchFamily="34" charset="0"/>
              </a:rPr>
              <a:t>			</a:t>
            </a:r>
          </a:p>
        </p:txBody>
      </p:sp>
      <p:sp>
        <p:nvSpPr>
          <p:cNvPr id="27" name="TextBox 26"/>
          <p:cNvSpPr txBox="1"/>
          <p:nvPr/>
        </p:nvSpPr>
        <p:spPr>
          <a:xfrm>
            <a:off x="2381249" y="4157803"/>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10-15 mins</a:t>
            </a:r>
          </a:p>
        </p:txBody>
      </p:sp>
      <p:sp>
        <p:nvSpPr>
          <p:cNvPr id="28" name="TextBox 27"/>
          <p:cNvSpPr txBox="1"/>
          <p:nvPr/>
        </p:nvSpPr>
        <p:spPr>
          <a:xfrm>
            <a:off x="4676775" y="4157803"/>
            <a:ext cx="6743699"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Questions and Answers</a:t>
            </a:r>
          </a:p>
        </p:txBody>
      </p:sp>
      <p:sp>
        <p:nvSpPr>
          <p:cNvPr id="30" name="TextBox 29"/>
          <p:cNvSpPr txBox="1"/>
          <p:nvPr/>
        </p:nvSpPr>
        <p:spPr>
          <a:xfrm>
            <a:off x="2381249" y="5337934"/>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To finish</a:t>
            </a:r>
          </a:p>
        </p:txBody>
      </p:sp>
      <p:sp>
        <p:nvSpPr>
          <p:cNvPr id="31" name="TextBox 30"/>
          <p:cNvSpPr txBox="1"/>
          <p:nvPr/>
        </p:nvSpPr>
        <p:spPr>
          <a:xfrm>
            <a:off x="4676775" y="5336775"/>
            <a:ext cx="6124575"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Fingerspelling alphabet to take away</a:t>
            </a:r>
          </a:p>
        </p:txBody>
      </p:sp>
      <p:sp>
        <p:nvSpPr>
          <p:cNvPr id="20" name="TextBox 19"/>
          <p:cNvSpPr txBox="1"/>
          <p:nvPr/>
        </p:nvSpPr>
        <p:spPr>
          <a:xfrm>
            <a:off x="742950" y="1132973"/>
            <a:ext cx="10877550" cy="646331"/>
          </a:xfrm>
          <a:prstGeom prst="rect">
            <a:avLst/>
          </a:prstGeom>
          <a:noFill/>
        </p:spPr>
        <p:txBody>
          <a:bodyPr wrap="square" rtlCol="0">
            <a:spAutoFit/>
          </a:bodyPr>
          <a:lstStyle/>
          <a:p>
            <a:pPr algn="ctr"/>
            <a:r>
              <a:rPr lang="en-GB" sz="3600" b="1" dirty="0">
                <a:solidFill>
                  <a:srgbClr val="7030A0"/>
                </a:solidFill>
                <a:latin typeface="Arial" panose="020B0604020202020204" pitchFamily="34" charset="0"/>
                <a:cs typeface="Arial" panose="020B0604020202020204" pitchFamily="34" charset="0"/>
              </a:rPr>
              <a:t>Lived Experience </a:t>
            </a:r>
          </a:p>
        </p:txBody>
      </p:sp>
      <p:sp>
        <p:nvSpPr>
          <p:cNvPr id="3" name="TextBox 2"/>
          <p:cNvSpPr txBox="1"/>
          <p:nvPr/>
        </p:nvSpPr>
        <p:spPr>
          <a:xfrm>
            <a:off x="232264" y="1972589"/>
            <a:ext cx="11701827" cy="4832092"/>
          </a:xfrm>
          <a:prstGeom prst="rect">
            <a:avLst/>
          </a:prstGeom>
          <a:noFill/>
        </p:spPr>
        <p:txBody>
          <a:bodyPr wrap="square" rtlCol="0">
            <a:spAutoFit/>
          </a:bodyPr>
          <a:lstStyle/>
          <a:p>
            <a:pPr algn="just"/>
            <a:r>
              <a:rPr lang="en-GB" sz="2800" b="1" dirty="0"/>
              <a:t>What are the most common barriers for deaf people in medical settings?</a:t>
            </a:r>
          </a:p>
          <a:p>
            <a:pPr marL="457200" indent="-457200" algn="just">
              <a:buFont typeface="Wingdings" panose="05000000000000000000" pitchFamily="2" charset="2"/>
              <a:buChar char="Ø"/>
            </a:pPr>
            <a:r>
              <a:rPr lang="en-GB" sz="2800" dirty="0">
                <a:solidFill>
                  <a:srgbClr val="002060"/>
                </a:solidFill>
              </a:rPr>
              <a:t>Receptionist staff </a:t>
            </a:r>
            <a:r>
              <a:rPr lang="en-GB" sz="2800" dirty="0"/>
              <a:t>ask questions looking at the computer – no eye contact</a:t>
            </a:r>
          </a:p>
          <a:p>
            <a:pPr marL="457200" indent="-457200" algn="just">
              <a:buFont typeface="Wingdings" panose="05000000000000000000" pitchFamily="2" charset="2"/>
              <a:buChar char="Ø"/>
            </a:pPr>
            <a:r>
              <a:rPr lang="en-GB" sz="2800" dirty="0">
                <a:solidFill>
                  <a:srgbClr val="002060"/>
                </a:solidFill>
              </a:rPr>
              <a:t>Waiting room staff </a:t>
            </a:r>
            <a:r>
              <a:rPr lang="en-GB" sz="2800" dirty="0"/>
              <a:t>announce patients name – wearing a mask</a:t>
            </a:r>
          </a:p>
          <a:p>
            <a:pPr marL="457200" indent="-457200" algn="just">
              <a:buFont typeface="Wingdings" panose="05000000000000000000" pitchFamily="2" charset="2"/>
              <a:buChar char="Ø"/>
            </a:pPr>
            <a:r>
              <a:rPr lang="en-GB" sz="2800" dirty="0">
                <a:solidFill>
                  <a:srgbClr val="002060"/>
                </a:solidFill>
              </a:rPr>
              <a:t>Appointments</a:t>
            </a:r>
            <a:r>
              <a:rPr lang="en-GB" sz="2800" dirty="0"/>
              <a:t> are limited to 10 minutes – for a deaf person with an interpreter this needs to be flexible as BSL/English translation takes longer.</a:t>
            </a:r>
          </a:p>
          <a:p>
            <a:pPr marL="457200" indent="-457200" algn="just">
              <a:buFont typeface="Wingdings" panose="05000000000000000000" pitchFamily="2" charset="2"/>
              <a:buChar char="Ø"/>
            </a:pPr>
            <a:r>
              <a:rPr lang="en-GB" sz="2800" dirty="0">
                <a:solidFill>
                  <a:srgbClr val="002060"/>
                </a:solidFill>
              </a:rPr>
              <a:t>Appointment letters </a:t>
            </a:r>
            <a:r>
              <a:rPr lang="en-GB" sz="2800" dirty="0"/>
              <a:t>– ask the person to phone to confirm.  Letters from NHS are not written in plain English.  Deaf person has to ask an interpreter or member of the family to translate the letter.</a:t>
            </a:r>
          </a:p>
          <a:p>
            <a:pPr marL="457200" indent="-457200" algn="just">
              <a:buFont typeface="Wingdings" panose="05000000000000000000" pitchFamily="2" charset="2"/>
              <a:buChar char="Ø"/>
            </a:pPr>
            <a:r>
              <a:rPr lang="en-GB" sz="2800" dirty="0">
                <a:solidFill>
                  <a:srgbClr val="002060"/>
                </a:solidFill>
              </a:rPr>
              <a:t>Interpreters </a:t>
            </a:r>
            <a:r>
              <a:rPr lang="en-GB" sz="2800" dirty="0"/>
              <a:t>are not always booked for appointments . Deaf person arrives on time but no interpreter.  Waste of time and money.</a:t>
            </a:r>
          </a:p>
          <a:p>
            <a:endParaRPr lang="en-GB" sz="2800" dirty="0"/>
          </a:p>
        </p:txBody>
      </p:sp>
    </p:spTree>
    <p:extLst>
      <p:ext uri="{BB962C8B-B14F-4D97-AF65-F5344CB8AC3E}">
        <p14:creationId xmlns:p14="http://schemas.microsoft.com/office/powerpoint/2010/main" val="2890651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p:txBody>
      </p:sp>
      <p:sp>
        <p:nvSpPr>
          <p:cNvPr id="4" name="Slide Number Placeholder 3"/>
          <p:cNvSpPr>
            <a:spLocks noGrp="1"/>
          </p:cNvSpPr>
          <p:nvPr>
            <p:ph type="sldNum" sz="quarter" idx="12"/>
          </p:nvPr>
        </p:nvSpPr>
        <p:spPr/>
        <p:txBody>
          <a:bodyPr/>
          <a:lstStyle/>
          <a:p>
            <a:fld id="{380E6705-313E-4379-AA79-7CBCEC936170}" type="slidenum">
              <a:rPr lang="en-GB" smtClean="0"/>
              <a:t>5</a:t>
            </a:fld>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sp>
        <p:nvSpPr>
          <p:cNvPr id="2" name="Rectangle 1"/>
          <p:cNvSpPr/>
          <p:nvPr/>
        </p:nvSpPr>
        <p:spPr>
          <a:xfrm>
            <a:off x="1924050" y="361075"/>
            <a:ext cx="9782175" cy="584775"/>
          </a:xfrm>
          <a:prstGeom prst="rect">
            <a:avLst/>
          </a:prstGeom>
        </p:spPr>
        <p:txBody>
          <a:bodyPr wrap="square">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
        <p:nvSpPr>
          <p:cNvPr id="23" name="TextBox 22"/>
          <p:cNvSpPr txBox="1"/>
          <p:nvPr/>
        </p:nvSpPr>
        <p:spPr>
          <a:xfrm>
            <a:off x="2381249" y="2332503"/>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10-15 mins</a:t>
            </a:r>
          </a:p>
        </p:txBody>
      </p:sp>
      <p:sp>
        <p:nvSpPr>
          <p:cNvPr id="25" name="TextBox 24"/>
          <p:cNvSpPr txBox="1"/>
          <p:nvPr/>
        </p:nvSpPr>
        <p:spPr>
          <a:xfrm>
            <a:off x="4676775" y="2332503"/>
            <a:ext cx="6848475" cy="1569660"/>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Presentation topic</a:t>
            </a:r>
          </a:p>
          <a:p>
            <a:pPr marL="342900" indent="-342900">
              <a:buFontTx/>
              <a:buChar char="-"/>
            </a:pPr>
            <a:r>
              <a:rPr lang="en-GB" sz="2400" b="1" dirty="0">
                <a:solidFill>
                  <a:schemeClr val="bg1"/>
                </a:solidFill>
                <a:latin typeface="Arial" panose="020B0604020202020204" pitchFamily="34" charset="0"/>
                <a:cs typeface="Arial" panose="020B0604020202020204" pitchFamily="34" charset="0"/>
              </a:rPr>
              <a:t>UK Deaf Community</a:t>
            </a:r>
          </a:p>
          <a:p>
            <a:pPr marL="342900" indent="-342900">
              <a:buFontTx/>
              <a:buChar char="-"/>
            </a:pPr>
            <a:r>
              <a:rPr lang="en-GB" sz="2400" b="1" dirty="0">
                <a:solidFill>
                  <a:schemeClr val="bg1"/>
                </a:solidFill>
                <a:latin typeface="Arial" panose="020B0604020202020204" pitchFamily="34" charset="0"/>
                <a:cs typeface="Arial" panose="020B0604020202020204" pitchFamily="34" charset="0"/>
              </a:rPr>
              <a:t>British Sign Language</a:t>
            </a:r>
          </a:p>
          <a:p>
            <a:r>
              <a:rPr lang="en-GB" sz="2400" b="1" dirty="0">
                <a:latin typeface="Arial" panose="020B0604020202020204" pitchFamily="34" charset="0"/>
                <a:cs typeface="Arial" panose="020B0604020202020204" pitchFamily="34" charset="0"/>
              </a:rPr>
              <a:t>			</a:t>
            </a:r>
          </a:p>
        </p:txBody>
      </p:sp>
      <p:sp>
        <p:nvSpPr>
          <p:cNvPr id="27" name="TextBox 26"/>
          <p:cNvSpPr txBox="1"/>
          <p:nvPr/>
        </p:nvSpPr>
        <p:spPr>
          <a:xfrm>
            <a:off x="2381249" y="4157803"/>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10-15 mins</a:t>
            </a:r>
          </a:p>
        </p:txBody>
      </p:sp>
      <p:sp>
        <p:nvSpPr>
          <p:cNvPr id="28" name="TextBox 27"/>
          <p:cNvSpPr txBox="1"/>
          <p:nvPr/>
        </p:nvSpPr>
        <p:spPr>
          <a:xfrm>
            <a:off x="4676775" y="4157803"/>
            <a:ext cx="6743699"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Questions and Answers</a:t>
            </a:r>
          </a:p>
        </p:txBody>
      </p:sp>
      <p:sp>
        <p:nvSpPr>
          <p:cNvPr id="30" name="TextBox 29"/>
          <p:cNvSpPr txBox="1"/>
          <p:nvPr/>
        </p:nvSpPr>
        <p:spPr>
          <a:xfrm>
            <a:off x="2381249" y="5337934"/>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To finish</a:t>
            </a:r>
          </a:p>
        </p:txBody>
      </p:sp>
      <p:sp>
        <p:nvSpPr>
          <p:cNvPr id="31" name="TextBox 30"/>
          <p:cNvSpPr txBox="1"/>
          <p:nvPr/>
        </p:nvSpPr>
        <p:spPr>
          <a:xfrm>
            <a:off x="4676775" y="5336775"/>
            <a:ext cx="6124575"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Fingerspelling alphabet to take away</a:t>
            </a:r>
          </a:p>
        </p:txBody>
      </p:sp>
      <p:sp>
        <p:nvSpPr>
          <p:cNvPr id="20" name="TextBox 19"/>
          <p:cNvSpPr txBox="1"/>
          <p:nvPr/>
        </p:nvSpPr>
        <p:spPr>
          <a:xfrm>
            <a:off x="742950" y="1109709"/>
            <a:ext cx="10877550" cy="646331"/>
          </a:xfrm>
          <a:prstGeom prst="rect">
            <a:avLst/>
          </a:prstGeom>
          <a:noFill/>
        </p:spPr>
        <p:txBody>
          <a:bodyPr wrap="square" rtlCol="0">
            <a:spAutoFit/>
          </a:bodyPr>
          <a:lstStyle/>
          <a:p>
            <a:pPr algn="ctr"/>
            <a:r>
              <a:rPr lang="en-GB" sz="3600" b="1" dirty="0">
                <a:solidFill>
                  <a:srgbClr val="7030A0"/>
                </a:solidFill>
                <a:latin typeface="Arial" panose="020B0604020202020204" pitchFamily="34" charset="0"/>
                <a:cs typeface="Arial" panose="020B0604020202020204" pitchFamily="34" charset="0"/>
              </a:rPr>
              <a:t>Improving accessibility </a:t>
            </a:r>
          </a:p>
        </p:txBody>
      </p:sp>
      <p:sp>
        <p:nvSpPr>
          <p:cNvPr id="3" name="TextBox 2"/>
          <p:cNvSpPr txBox="1"/>
          <p:nvPr/>
        </p:nvSpPr>
        <p:spPr>
          <a:xfrm>
            <a:off x="742950" y="2093607"/>
            <a:ext cx="11220449" cy="3970318"/>
          </a:xfrm>
          <a:prstGeom prst="rect">
            <a:avLst/>
          </a:prstGeom>
          <a:noFill/>
        </p:spPr>
        <p:txBody>
          <a:bodyPr wrap="square" rtlCol="0">
            <a:spAutoFit/>
          </a:bodyPr>
          <a:lstStyle/>
          <a:p>
            <a:pPr algn="just"/>
            <a:r>
              <a:rPr lang="en-GB" sz="2800" b="1" dirty="0"/>
              <a:t>What are some simple and effective ways of improving accessibility? </a:t>
            </a:r>
          </a:p>
          <a:p>
            <a:pPr marL="457200" indent="-457200" algn="just">
              <a:buFont typeface="Wingdings" panose="05000000000000000000" pitchFamily="2" charset="2"/>
              <a:buChar char="Ø"/>
            </a:pPr>
            <a:r>
              <a:rPr lang="en-GB" sz="2800" dirty="0">
                <a:solidFill>
                  <a:srgbClr val="002060"/>
                </a:solidFill>
              </a:rPr>
              <a:t>Training </a:t>
            </a:r>
            <a:r>
              <a:rPr lang="en-GB" sz="2800" dirty="0"/>
              <a:t>(through CPD) Deaf Awareness sessions for Receptionist staff – to enable smooth communication with a deaf person.</a:t>
            </a:r>
          </a:p>
          <a:p>
            <a:pPr marL="457200" indent="-457200" algn="just">
              <a:buFont typeface="Wingdings" panose="05000000000000000000" pitchFamily="2" charset="2"/>
              <a:buChar char="Ø"/>
            </a:pPr>
            <a:r>
              <a:rPr lang="en-GB" sz="2800" dirty="0">
                <a:solidFill>
                  <a:srgbClr val="002060"/>
                </a:solidFill>
              </a:rPr>
              <a:t>Medical records </a:t>
            </a:r>
            <a:r>
              <a:rPr lang="en-GB" sz="2800" dirty="0"/>
              <a:t>should flag up a person is Deaf and therefore staff know how to communicate. </a:t>
            </a:r>
            <a:r>
              <a:rPr lang="en-GB" sz="2800" dirty="0" err="1"/>
              <a:t>Eg</a:t>
            </a:r>
            <a:r>
              <a:rPr lang="en-GB" sz="2800" dirty="0"/>
              <a:t>; Face the person when you are speaking to them.</a:t>
            </a:r>
          </a:p>
          <a:p>
            <a:pPr marL="457200" indent="-457200" algn="just">
              <a:buFont typeface="Wingdings" panose="05000000000000000000" pitchFamily="2" charset="2"/>
              <a:buChar char="Ø"/>
            </a:pPr>
            <a:r>
              <a:rPr lang="en-GB" sz="2800" dirty="0">
                <a:solidFill>
                  <a:srgbClr val="002060"/>
                </a:solidFill>
              </a:rPr>
              <a:t>Longer appointments </a:t>
            </a:r>
            <a:r>
              <a:rPr lang="en-GB" sz="2800" dirty="0"/>
              <a:t>for Deaf people.</a:t>
            </a:r>
          </a:p>
          <a:p>
            <a:pPr marL="457200" indent="-457200" algn="just">
              <a:buFont typeface="Wingdings" panose="05000000000000000000" pitchFamily="2" charset="2"/>
              <a:buChar char="Ø"/>
            </a:pPr>
            <a:r>
              <a:rPr lang="en-GB" sz="2800" dirty="0">
                <a:solidFill>
                  <a:srgbClr val="002060"/>
                </a:solidFill>
              </a:rPr>
              <a:t>Email </a:t>
            </a:r>
            <a:r>
              <a:rPr lang="en-GB" sz="2800" dirty="0"/>
              <a:t>contact address to confirm appointments</a:t>
            </a:r>
          </a:p>
          <a:p>
            <a:pPr marL="457200" indent="-457200" algn="just">
              <a:buFont typeface="Wingdings" panose="05000000000000000000" pitchFamily="2" charset="2"/>
              <a:buChar char="Ø"/>
            </a:pPr>
            <a:r>
              <a:rPr lang="en-GB" sz="2800" dirty="0"/>
              <a:t>Make sure an </a:t>
            </a:r>
            <a:r>
              <a:rPr lang="en-GB" sz="2800" dirty="0">
                <a:solidFill>
                  <a:srgbClr val="002060"/>
                </a:solidFill>
              </a:rPr>
              <a:t>interpreter</a:t>
            </a:r>
            <a:r>
              <a:rPr lang="en-GB" sz="2800" dirty="0"/>
              <a:t> is booked if a Deaf person requires one. </a:t>
            </a:r>
          </a:p>
        </p:txBody>
      </p:sp>
    </p:spTree>
    <p:extLst>
      <p:ext uri="{BB962C8B-B14F-4D97-AF65-F5344CB8AC3E}">
        <p14:creationId xmlns:p14="http://schemas.microsoft.com/office/powerpoint/2010/main" val="529040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p:txBody>
      </p:sp>
      <p:sp>
        <p:nvSpPr>
          <p:cNvPr id="4" name="Slide Number Placeholder 3"/>
          <p:cNvSpPr>
            <a:spLocks noGrp="1"/>
          </p:cNvSpPr>
          <p:nvPr>
            <p:ph type="sldNum" sz="quarter" idx="12"/>
          </p:nvPr>
        </p:nvSpPr>
        <p:spPr/>
        <p:txBody>
          <a:bodyPr/>
          <a:lstStyle/>
          <a:p>
            <a:fld id="{380E6705-313E-4379-AA79-7CBCEC936170}" type="slidenum">
              <a:rPr lang="en-GB" smtClean="0"/>
              <a:t>6</a:t>
            </a:fld>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sp>
        <p:nvSpPr>
          <p:cNvPr id="2" name="Rectangle 1"/>
          <p:cNvSpPr/>
          <p:nvPr/>
        </p:nvSpPr>
        <p:spPr>
          <a:xfrm>
            <a:off x="1924050" y="361075"/>
            <a:ext cx="9782175" cy="584775"/>
          </a:xfrm>
          <a:prstGeom prst="rect">
            <a:avLst/>
          </a:prstGeom>
        </p:spPr>
        <p:txBody>
          <a:bodyPr wrap="square">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
        <p:nvSpPr>
          <p:cNvPr id="23" name="TextBox 22"/>
          <p:cNvSpPr txBox="1"/>
          <p:nvPr/>
        </p:nvSpPr>
        <p:spPr>
          <a:xfrm>
            <a:off x="2381249" y="2332503"/>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10-15 mins</a:t>
            </a:r>
          </a:p>
        </p:txBody>
      </p:sp>
      <p:sp>
        <p:nvSpPr>
          <p:cNvPr id="25" name="TextBox 24"/>
          <p:cNvSpPr txBox="1"/>
          <p:nvPr/>
        </p:nvSpPr>
        <p:spPr>
          <a:xfrm>
            <a:off x="4676775" y="2332503"/>
            <a:ext cx="6848475" cy="1569660"/>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Presentation topic</a:t>
            </a:r>
          </a:p>
          <a:p>
            <a:pPr marL="342900" indent="-342900">
              <a:buFontTx/>
              <a:buChar char="-"/>
            </a:pPr>
            <a:r>
              <a:rPr lang="en-GB" sz="2400" b="1" dirty="0">
                <a:solidFill>
                  <a:schemeClr val="bg1"/>
                </a:solidFill>
                <a:latin typeface="Arial" panose="020B0604020202020204" pitchFamily="34" charset="0"/>
                <a:cs typeface="Arial" panose="020B0604020202020204" pitchFamily="34" charset="0"/>
              </a:rPr>
              <a:t>UK Deaf Community</a:t>
            </a:r>
          </a:p>
          <a:p>
            <a:pPr marL="342900" indent="-342900">
              <a:buFontTx/>
              <a:buChar char="-"/>
            </a:pPr>
            <a:r>
              <a:rPr lang="en-GB" sz="2400" b="1" dirty="0">
                <a:solidFill>
                  <a:schemeClr val="bg1"/>
                </a:solidFill>
                <a:latin typeface="Arial" panose="020B0604020202020204" pitchFamily="34" charset="0"/>
                <a:cs typeface="Arial" panose="020B0604020202020204" pitchFamily="34" charset="0"/>
              </a:rPr>
              <a:t>British Sign Language</a:t>
            </a:r>
          </a:p>
          <a:p>
            <a:r>
              <a:rPr lang="en-GB" sz="2400" b="1" dirty="0">
                <a:latin typeface="Arial" panose="020B0604020202020204" pitchFamily="34" charset="0"/>
                <a:cs typeface="Arial" panose="020B0604020202020204" pitchFamily="34" charset="0"/>
              </a:rPr>
              <a:t>			</a:t>
            </a:r>
          </a:p>
        </p:txBody>
      </p:sp>
      <p:sp>
        <p:nvSpPr>
          <p:cNvPr id="27" name="TextBox 26"/>
          <p:cNvSpPr txBox="1"/>
          <p:nvPr/>
        </p:nvSpPr>
        <p:spPr>
          <a:xfrm>
            <a:off x="2381249" y="4157803"/>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10-15 mins</a:t>
            </a:r>
          </a:p>
        </p:txBody>
      </p:sp>
      <p:sp>
        <p:nvSpPr>
          <p:cNvPr id="28" name="TextBox 27"/>
          <p:cNvSpPr txBox="1"/>
          <p:nvPr/>
        </p:nvSpPr>
        <p:spPr>
          <a:xfrm>
            <a:off x="4676775" y="4157803"/>
            <a:ext cx="6743699"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Questions and Answers</a:t>
            </a:r>
          </a:p>
        </p:txBody>
      </p:sp>
      <p:sp>
        <p:nvSpPr>
          <p:cNvPr id="30" name="TextBox 29"/>
          <p:cNvSpPr txBox="1"/>
          <p:nvPr/>
        </p:nvSpPr>
        <p:spPr>
          <a:xfrm>
            <a:off x="2381249" y="5337934"/>
            <a:ext cx="1838326" cy="461665"/>
          </a:xfrm>
          <a:prstGeom prst="rect">
            <a:avLst/>
          </a:prstGeom>
          <a:noFill/>
        </p:spPr>
        <p:txBody>
          <a:bodyPr wrap="square" rtlCol="0">
            <a:spAutoFit/>
          </a:bodyPr>
          <a:lstStyle/>
          <a:p>
            <a:r>
              <a:rPr lang="en-GB" sz="2400" b="1" dirty="0">
                <a:solidFill>
                  <a:schemeClr val="bg1"/>
                </a:solidFill>
                <a:latin typeface="Arial" panose="020B0604020202020204" pitchFamily="34" charset="0"/>
                <a:cs typeface="Arial" panose="020B0604020202020204" pitchFamily="34" charset="0"/>
              </a:rPr>
              <a:t>To finish</a:t>
            </a:r>
          </a:p>
        </p:txBody>
      </p:sp>
      <p:sp>
        <p:nvSpPr>
          <p:cNvPr id="20" name="TextBox 19"/>
          <p:cNvSpPr txBox="1"/>
          <p:nvPr/>
        </p:nvSpPr>
        <p:spPr>
          <a:xfrm>
            <a:off x="391258" y="1614037"/>
            <a:ext cx="10877550" cy="646331"/>
          </a:xfrm>
          <a:prstGeom prst="rect">
            <a:avLst/>
          </a:prstGeom>
          <a:noFill/>
        </p:spPr>
        <p:txBody>
          <a:bodyPr wrap="square" rtlCol="0">
            <a:spAutoFit/>
          </a:bodyPr>
          <a:lstStyle/>
          <a:p>
            <a:pPr algn="ctr"/>
            <a:r>
              <a:rPr lang="en-GB" sz="3600" b="1" dirty="0">
                <a:solidFill>
                  <a:srgbClr val="7030A0"/>
                </a:solidFill>
                <a:latin typeface="Arial" panose="020B0604020202020204" pitchFamily="34" charset="0"/>
                <a:cs typeface="Arial" panose="020B0604020202020204" pitchFamily="34" charset="0"/>
              </a:rPr>
              <a:t>Booking a Sign Language Interpreter </a:t>
            </a:r>
          </a:p>
        </p:txBody>
      </p:sp>
      <p:sp>
        <p:nvSpPr>
          <p:cNvPr id="3" name="TextBox 2"/>
          <p:cNvSpPr txBox="1"/>
          <p:nvPr/>
        </p:nvSpPr>
        <p:spPr>
          <a:xfrm>
            <a:off x="1071196" y="2567411"/>
            <a:ext cx="10049608" cy="3323987"/>
          </a:xfrm>
          <a:prstGeom prst="rect">
            <a:avLst/>
          </a:prstGeom>
          <a:noFill/>
        </p:spPr>
        <p:txBody>
          <a:bodyPr wrap="square" rtlCol="0">
            <a:spAutoFit/>
          </a:bodyPr>
          <a:lstStyle/>
          <a:p>
            <a:pPr marL="457200" indent="-457200">
              <a:buFontTx/>
              <a:buChar char="-"/>
            </a:pPr>
            <a:r>
              <a:rPr lang="en-GB" sz="3200" dirty="0"/>
              <a:t>You can book a BSL interpreter by emailing SIU Bookings </a:t>
            </a:r>
            <a:r>
              <a:rPr lang="en-GB" sz="3200" dirty="0">
                <a:hlinkClick r:id="rId3"/>
              </a:rPr>
              <a:t>siu.bookings@stockport.gov.uk</a:t>
            </a:r>
            <a:r>
              <a:rPr lang="en-GB" sz="3200" dirty="0"/>
              <a:t> </a:t>
            </a:r>
          </a:p>
          <a:p>
            <a:pPr marL="457200" indent="-457200">
              <a:buFontTx/>
              <a:buChar char="-"/>
            </a:pPr>
            <a:r>
              <a:rPr lang="en-GB" sz="3200" dirty="0"/>
              <a:t>You should state: name, date, time, appointment duration, gender preference (if applicable) or the name of the preferred interpreter </a:t>
            </a:r>
          </a:p>
          <a:p>
            <a:pPr marL="457200" indent="-457200">
              <a:buFontTx/>
              <a:buChar char="-"/>
            </a:pPr>
            <a:r>
              <a:rPr lang="en-GB" sz="3200" dirty="0"/>
              <a:t>Try to give at least 1 weeks’ notice </a:t>
            </a:r>
          </a:p>
          <a:p>
            <a:endParaRPr lang="en-GB" dirty="0"/>
          </a:p>
        </p:txBody>
      </p:sp>
    </p:spTree>
    <p:extLst>
      <p:ext uri="{BB962C8B-B14F-4D97-AF65-F5344CB8AC3E}">
        <p14:creationId xmlns:p14="http://schemas.microsoft.com/office/powerpoint/2010/main" val="953811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p:txBody>
      </p:sp>
      <p:sp>
        <p:nvSpPr>
          <p:cNvPr id="4" name="Slide Number Placeholder 3"/>
          <p:cNvSpPr>
            <a:spLocks noGrp="1"/>
          </p:cNvSpPr>
          <p:nvPr>
            <p:ph type="sldNum" sz="quarter" idx="12"/>
          </p:nvPr>
        </p:nvSpPr>
        <p:spPr/>
        <p:txBody>
          <a:bodyPr/>
          <a:lstStyle/>
          <a:p>
            <a:fld id="{380E6705-313E-4379-AA79-7CBCEC936170}" type="slidenum">
              <a:rPr lang="en-GB" smtClean="0"/>
              <a:t>7</a:t>
            </a:fld>
            <a:endParaRPr lang="en-GB"/>
          </a:p>
        </p:txBody>
      </p:sp>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pic>
        <p:nvPicPr>
          <p:cNvPr id="10" name="Content Placeholder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315580" y="1917760"/>
            <a:ext cx="7560840" cy="2598787"/>
          </a:xfrm>
          <a:prstGeom prst="rect">
            <a:avLst/>
          </a:prstGeom>
        </p:spPr>
      </p:pic>
      <p:sp>
        <p:nvSpPr>
          <p:cNvPr id="5" name="TextBox 4"/>
          <p:cNvSpPr txBox="1"/>
          <p:nvPr/>
        </p:nvSpPr>
        <p:spPr>
          <a:xfrm>
            <a:off x="742950" y="4895850"/>
            <a:ext cx="10963275" cy="646331"/>
          </a:xfrm>
          <a:prstGeom prst="rect">
            <a:avLst/>
          </a:prstGeom>
          <a:noFill/>
        </p:spPr>
        <p:txBody>
          <a:bodyPr wrap="square" rtlCol="0">
            <a:spAutoFit/>
          </a:bodyPr>
          <a:lstStyle/>
          <a:p>
            <a:pPr algn="ctr"/>
            <a:r>
              <a:rPr lang="en-GB" sz="3600" b="1" dirty="0">
                <a:solidFill>
                  <a:srgbClr val="7030A0"/>
                </a:solidFill>
                <a:latin typeface="Arial" panose="020B0604020202020204" pitchFamily="34" charset="0"/>
                <a:cs typeface="Arial" panose="020B0604020202020204" pitchFamily="34" charset="0"/>
              </a:rPr>
              <a:t>A beautiful and unique visual language</a:t>
            </a:r>
          </a:p>
        </p:txBody>
      </p:sp>
      <p:sp>
        <p:nvSpPr>
          <p:cNvPr id="8" name="TextBox 7"/>
          <p:cNvSpPr txBox="1"/>
          <p:nvPr/>
        </p:nvSpPr>
        <p:spPr>
          <a:xfrm>
            <a:off x="1924050" y="342900"/>
            <a:ext cx="9782175" cy="584775"/>
          </a:xfrm>
          <a:prstGeom prst="rect">
            <a:avLst/>
          </a:prstGeom>
          <a:noFill/>
        </p:spPr>
        <p:txBody>
          <a:bodyPr wrap="square" rtlCol="0">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Tree>
    <p:extLst>
      <p:ext uri="{BB962C8B-B14F-4D97-AF65-F5344CB8AC3E}">
        <p14:creationId xmlns:p14="http://schemas.microsoft.com/office/powerpoint/2010/main" val="26918247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p:txBody>
      </p:sp>
      <p:sp>
        <p:nvSpPr>
          <p:cNvPr id="17" name="TextBox 16">
            <a:extLst>
              <a:ext uri="{FF2B5EF4-FFF2-40B4-BE49-F238E27FC236}">
                <a16:creationId xmlns:a16="http://schemas.microsoft.com/office/drawing/2014/main" id="{F511D71E-3D2E-474D-984E-A7BA64CA83E6}"/>
              </a:ext>
            </a:extLst>
          </p:cNvPr>
          <p:cNvSpPr txBox="1"/>
          <p:nvPr/>
        </p:nvSpPr>
        <p:spPr>
          <a:xfrm>
            <a:off x="1924050" y="351566"/>
            <a:ext cx="9677400" cy="584775"/>
          </a:xfrm>
          <a:prstGeom prst="rect">
            <a:avLst/>
          </a:prstGeom>
          <a:noFill/>
        </p:spPr>
        <p:txBody>
          <a:bodyPr wrap="square" rtlCol="0">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
        <p:nvSpPr>
          <p:cNvPr id="2" name="TextBox 1"/>
          <p:cNvSpPr txBox="1"/>
          <p:nvPr/>
        </p:nvSpPr>
        <p:spPr>
          <a:xfrm>
            <a:off x="903139" y="1512649"/>
            <a:ext cx="10290187" cy="523220"/>
          </a:xfrm>
          <a:prstGeom prst="rect">
            <a:avLst/>
          </a:prstGeom>
          <a:noFill/>
        </p:spPr>
        <p:txBody>
          <a:bodyPr wrap="square" rtlCol="0">
            <a:spAutoFit/>
          </a:bodyPr>
          <a:lstStyle/>
          <a:p>
            <a:pPr algn="ctr"/>
            <a:r>
              <a:rPr lang="en-GB" sz="2800" b="1" dirty="0">
                <a:solidFill>
                  <a:srgbClr val="7030A0"/>
                </a:solidFill>
                <a:latin typeface="Arial" panose="020B0604020202020204" pitchFamily="34" charset="0"/>
                <a:cs typeface="Arial" panose="020B0604020202020204" pitchFamily="34" charset="0"/>
              </a:rPr>
              <a:t>British Sign Language</a:t>
            </a:r>
          </a:p>
        </p:txBody>
      </p:sp>
      <p:sp>
        <p:nvSpPr>
          <p:cNvPr id="6" name="Slide Number Placeholder 5"/>
          <p:cNvSpPr>
            <a:spLocks noGrp="1"/>
          </p:cNvSpPr>
          <p:nvPr>
            <p:ph type="sldNum" sz="quarter" idx="12"/>
          </p:nvPr>
        </p:nvSpPr>
        <p:spPr/>
        <p:txBody>
          <a:bodyPr/>
          <a:lstStyle/>
          <a:p>
            <a:fld id="{380E6705-313E-4379-AA79-7CBCEC936170}" type="slidenum">
              <a:rPr lang="en-GB" smtClean="0"/>
              <a:t>8</a:t>
            </a:fld>
            <a:endParaRPr lang="en-GB"/>
          </a:p>
        </p:txBody>
      </p:sp>
      <p:sp>
        <p:nvSpPr>
          <p:cNvPr id="5" name="TextBox 4"/>
          <p:cNvSpPr txBox="1"/>
          <p:nvPr/>
        </p:nvSpPr>
        <p:spPr>
          <a:xfrm>
            <a:off x="1158863" y="2154946"/>
            <a:ext cx="10077035" cy="3785652"/>
          </a:xfrm>
          <a:prstGeom prst="rect">
            <a:avLst/>
          </a:prstGeom>
          <a:noFill/>
        </p:spPr>
        <p:txBody>
          <a:bodyPr wrap="square" rtlCol="0">
            <a:spAutoFit/>
          </a:bodyPr>
          <a:lstStyle/>
          <a:p>
            <a:pPr marL="342900" indent="-342900">
              <a:buClr>
                <a:srgbClr val="7030A0"/>
              </a:buClr>
              <a:buFont typeface="Arial" panose="020B0604020202020204" pitchFamily="34" charset="0"/>
              <a:buChar char="•"/>
            </a:pPr>
            <a:r>
              <a:rPr lang="en-GB" sz="2400" dirty="0">
                <a:latin typeface="Arial" panose="020B0604020202020204" pitchFamily="34" charset="0"/>
                <a:cs typeface="Arial" panose="020B0604020202020204" pitchFamily="34" charset="0"/>
              </a:rPr>
              <a:t>BSL is a </a:t>
            </a:r>
            <a:r>
              <a:rPr lang="en-GB" sz="2400" b="1" dirty="0">
                <a:latin typeface="Arial" panose="020B0604020202020204" pitchFamily="34" charset="0"/>
                <a:cs typeface="Arial" panose="020B0604020202020204" pitchFamily="34" charset="0"/>
              </a:rPr>
              <a:t>different</a:t>
            </a:r>
            <a:r>
              <a:rPr lang="en-GB" sz="2400" dirty="0">
                <a:latin typeface="Arial" panose="020B0604020202020204" pitchFamily="34" charset="0"/>
                <a:cs typeface="Arial" panose="020B0604020202020204" pitchFamily="34" charset="0"/>
              </a:rPr>
              <a:t> language to English </a:t>
            </a:r>
          </a:p>
          <a:p>
            <a:pPr marL="342900" indent="-342900">
              <a:buClr>
                <a:srgbClr val="7030A0"/>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Clr>
                <a:srgbClr val="7030A0"/>
              </a:buClr>
              <a:buFont typeface="Arial" panose="020B0604020202020204" pitchFamily="34" charset="0"/>
              <a:buChar char="•"/>
            </a:pPr>
            <a:r>
              <a:rPr lang="en-GB" sz="2400" dirty="0">
                <a:latin typeface="Arial" panose="020B0604020202020204" pitchFamily="34" charset="0"/>
                <a:cs typeface="Arial" panose="020B0604020202020204" pitchFamily="34" charset="0"/>
              </a:rPr>
              <a:t>Different structure, grammar, and vocabulary, and its own unique ways of expressing meaning</a:t>
            </a:r>
          </a:p>
          <a:p>
            <a:pPr marL="342900" indent="-342900">
              <a:buClr>
                <a:srgbClr val="7030A0"/>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Clr>
                <a:srgbClr val="7030A0"/>
              </a:buClr>
              <a:buFont typeface="Arial" panose="020B0604020202020204" pitchFamily="34" charset="0"/>
              <a:buChar char="•"/>
            </a:pPr>
            <a:r>
              <a:rPr lang="en-GB" sz="2400" dirty="0">
                <a:latin typeface="Arial" panose="020B0604020202020204" pitchFamily="34" charset="0"/>
                <a:cs typeface="Arial" panose="020B0604020202020204" pitchFamily="34" charset="0"/>
              </a:rPr>
              <a:t>Deaf people who use BSL often struggle with reading and writing English because it is </a:t>
            </a:r>
            <a:r>
              <a:rPr lang="en-GB" sz="2400" b="1" dirty="0">
                <a:latin typeface="Arial" panose="020B0604020202020204" pitchFamily="34" charset="0"/>
                <a:cs typeface="Arial" panose="020B0604020202020204" pitchFamily="34" charset="0"/>
              </a:rPr>
              <a:t>not </a:t>
            </a:r>
            <a:r>
              <a:rPr lang="en-GB" sz="2400" dirty="0">
                <a:latin typeface="Arial" panose="020B0604020202020204" pitchFamily="34" charset="0"/>
                <a:cs typeface="Arial" panose="020B0604020202020204" pitchFamily="34" charset="0"/>
              </a:rPr>
              <a:t>their first language. </a:t>
            </a:r>
          </a:p>
          <a:p>
            <a:pPr marL="342900" indent="-342900">
              <a:buClr>
                <a:srgbClr val="7030A0"/>
              </a:buClr>
              <a:buFont typeface="Arial" panose="020B0604020202020204" pitchFamily="34" charset="0"/>
              <a:buChar char="•"/>
            </a:pPr>
            <a:endParaRPr lang="en-GB" sz="2400" dirty="0">
              <a:latin typeface="Arial" panose="020B0604020202020204" pitchFamily="34" charset="0"/>
              <a:cs typeface="Arial" panose="020B0604020202020204" pitchFamily="34" charset="0"/>
            </a:endParaRPr>
          </a:p>
          <a:p>
            <a:pPr marL="342900" indent="-342900">
              <a:buClr>
                <a:srgbClr val="7030A0"/>
              </a:buClr>
              <a:buFont typeface="Arial" panose="020B0604020202020204" pitchFamily="34" charset="0"/>
              <a:buChar char="•"/>
            </a:pPr>
            <a:r>
              <a:rPr lang="en-GB" sz="2400" dirty="0">
                <a:latin typeface="Arial" panose="020B0604020202020204" pitchFamily="34" charset="0"/>
                <a:cs typeface="Arial" panose="020B0604020202020204" pitchFamily="34" charset="0"/>
              </a:rPr>
              <a:t>Many parts of mainstream society are difficult for BSL users to access due to this language barrier</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spTree>
    <p:extLst>
      <p:ext uri="{BB962C8B-B14F-4D97-AF65-F5344CB8AC3E}">
        <p14:creationId xmlns:p14="http://schemas.microsoft.com/office/powerpoint/2010/main" val="31966261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A949BA-A700-4CB9-AE36-4BD7D0BCD143}"/>
              </a:ext>
            </a:extLst>
          </p:cNvPr>
          <p:cNvCxnSpPr>
            <a:cxnSpLocks/>
          </p:cNvCxnSpPr>
          <p:nvPr/>
        </p:nvCxnSpPr>
        <p:spPr>
          <a:xfrm>
            <a:off x="742950" y="11097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58C32EC-DF4B-4953-8D63-5A2324BBF9B9}"/>
              </a:ext>
            </a:extLst>
          </p:cNvPr>
          <p:cNvCxnSpPr>
            <a:cxnSpLocks/>
          </p:cNvCxnSpPr>
          <p:nvPr/>
        </p:nvCxnSpPr>
        <p:spPr>
          <a:xfrm>
            <a:off x="742950" y="6329409"/>
            <a:ext cx="10963275" cy="1"/>
          </a:xfrm>
          <a:prstGeom prst="line">
            <a:avLst/>
          </a:prstGeom>
          <a:ln w="19050">
            <a:solidFill>
              <a:srgbClr val="7030A0"/>
            </a:solidFill>
          </a:ln>
        </p:spPr>
        <p:style>
          <a:lnRef idx="1">
            <a:schemeClr val="accent1"/>
          </a:lnRef>
          <a:fillRef idx="0">
            <a:schemeClr val="accent1"/>
          </a:fillRef>
          <a:effectRef idx="0">
            <a:schemeClr val="accent1"/>
          </a:effectRef>
          <a:fontRef idx="minor">
            <a:schemeClr val="tx1"/>
          </a:fontRef>
        </p:style>
      </p:cxnSp>
      <p:sp>
        <p:nvSpPr>
          <p:cNvPr id="14" name="Footer Placeholder 13">
            <a:extLst>
              <a:ext uri="{FF2B5EF4-FFF2-40B4-BE49-F238E27FC236}">
                <a16:creationId xmlns:a16="http://schemas.microsoft.com/office/drawing/2014/main" id="{9ADC5FA0-B27C-4EAD-962F-E505DAE0CAB2}"/>
              </a:ext>
            </a:extLst>
          </p:cNvPr>
          <p:cNvSpPr>
            <a:spLocks noGrp="1"/>
          </p:cNvSpPr>
          <p:nvPr>
            <p:ph type="ftr" sz="quarter" idx="11"/>
          </p:nvPr>
        </p:nvSpPr>
        <p:spPr/>
        <p:txBody>
          <a:bodyPr/>
          <a:lstStyle/>
          <a:p>
            <a:r>
              <a:rPr lang="en-GB" dirty="0"/>
              <a:t>Manchester Deaf Centre 2022</a:t>
            </a:r>
          </a:p>
          <a:p>
            <a:endParaRPr lang="en-GB" dirty="0"/>
          </a:p>
        </p:txBody>
      </p:sp>
      <p:sp>
        <p:nvSpPr>
          <p:cNvPr id="17" name="TextBox 16">
            <a:extLst>
              <a:ext uri="{FF2B5EF4-FFF2-40B4-BE49-F238E27FC236}">
                <a16:creationId xmlns:a16="http://schemas.microsoft.com/office/drawing/2014/main" id="{F511D71E-3D2E-474D-984E-A7BA64CA83E6}"/>
              </a:ext>
            </a:extLst>
          </p:cNvPr>
          <p:cNvSpPr txBox="1"/>
          <p:nvPr/>
        </p:nvSpPr>
        <p:spPr>
          <a:xfrm>
            <a:off x="1924050" y="417213"/>
            <a:ext cx="9782175" cy="584775"/>
          </a:xfrm>
          <a:prstGeom prst="rect">
            <a:avLst/>
          </a:prstGeom>
          <a:noFill/>
        </p:spPr>
        <p:txBody>
          <a:bodyPr wrap="square" rtlCol="0">
            <a:spAutoFit/>
          </a:bodyPr>
          <a:lstStyle/>
          <a:p>
            <a:pPr algn="ctr"/>
            <a:r>
              <a:rPr lang="en-GB" sz="1600" dirty="0">
                <a:solidFill>
                  <a:srgbClr val="7030A0"/>
                </a:solidFill>
                <a:latin typeface="Arial" panose="020B0604020202020204" pitchFamily="34" charset="0"/>
                <a:cs typeface="Arial" panose="020B0604020202020204" pitchFamily="34" charset="0"/>
              </a:rPr>
              <a:t>Deaf Awareness and basic BSL </a:t>
            </a:r>
          </a:p>
          <a:p>
            <a:pPr algn="ctr"/>
            <a:r>
              <a:rPr lang="en-GB" sz="1600" dirty="0">
                <a:solidFill>
                  <a:srgbClr val="7030A0"/>
                </a:solidFill>
                <a:latin typeface="Arial" panose="020B0604020202020204" pitchFamily="34" charset="0"/>
                <a:cs typeface="Arial" panose="020B0604020202020204" pitchFamily="34" charset="0"/>
              </a:rPr>
              <a:t>Manchester Deaf Centre</a:t>
            </a:r>
          </a:p>
        </p:txBody>
      </p:sp>
      <p:sp>
        <p:nvSpPr>
          <p:cNvPr id="6" name="Slide Number Placeholder 5"/>
          <p:cNvSpPr>
            <a:spLocks noGrp="1"/>
          </p:cNvSpPr>
          <p:nvPr>
            <p:ph type="sldNum" sz="quarter" idx="12"/>
          </p:nvPr>
        </p:nvSpPr>
        <p:spPr/>
        <p:txBody>
          <a:bodyPr/>
          <a:lstStyle/>
          <a:p>
            <a:fld id="{380E6705-313E-4379-AA79-7CBCEC936170}" type="slidenum">
              <a:rPr lang="en-GB" smtClean="0"/>
              <a:t>9</a:t>
            </a:fld>
            <a:endParaRPr lang="en-GB"/>
          </a:p>
        </p:txBody>
      </p:sp>
      <p:sp>
        <p:nvSpPr>
          <p:cNvPr id="3" name="Rectangle 2"/>
          <p:cNvSpPr/>
          <p:nvPr/>
        </p:nvSpPr>
        <p:spPr>
          <a:xfrm>
            <a:off x="1158862" y="1534266"/>
            <a:ext cx="9597370" cy="646331"/>
          </a:xfrm>
          <a:prstGeom prst="rect">
            <a:avLst/>
          </a:prstGeom>
        </p:spPr>
        <p:txBody>
          <a:bodyPr wrap="square">
            <a:spAutoFit/>
          </a:bodyPr>
          <a:lstStyle/>
          <a:p>
            <a:pPr algn="ctr"/>
            <a:r>
              <a:rPr lang="en-GB" sz="3600" b="1" dirty="0">
                <a:solidFill>
                  <a:srgbClr val="7030A0"/>
                </a:solidFill>
                <a:latin typeface="Arial" panose="020B0604020202020204" pitchFamily="34" charset="0"/>
                <a:cs typeface="Arial" panose="020B0604020202020204" pitchFamily="34" charset="0"/>
              </a:rPr>
              <a:t>BSL order: examples </a:t>
            </a:r>
          </a:p>
        </p:txBody>
      </p:sp>
      <p:sp>
        <p:nvSpPr>
          <p:cNvPr id="8" name="TextBox 7"/>
          <p:cNvSpPr txBox="1"/>
          <p:nvPr/>
        </p:nvSpPr>
        <p:spPr>
          <a:xfrm>
            <a:off x="1127118" y="2605153"/>
            <a:ext cx="10194938" cy="2554545"/>
          </a:xfrm>
          <a:prstGeom prst="rect">
            <a:avLst/>
          </a:prstGeom>
          <a:noFill/>
        </p:spPr>
        <p:txBody>
          <a:bodyPr wrap="square" rtlCol="0">
            <a:spAutoFit/>
          </a:bodyPr>
          <a:lstStyle/>
          <a:p>
            <a:r>
              <a:rPr lang="en-GB" sz="2000" dirty="0">
                <a:latin typeface="Arial" panose="020B0604020202020204" pitchFamily="34" charset="0"/>
                <a:cs typeface="Arial" panose="020B0604020202020204" pitchFamily="34" charset="0"/>
              </a:rPr>
              <a:t>What is your name?	</a:t>
            </a:r>
            <a:r>
              <a:rPr lang="en-GB" sz="2000" b="1" dirty="0">
                <a:solidFill>
                  <a:srgbClr val="7030A0"/>
                </a:solidFill>
                <a:latin typeface="Arial" panose="020B0604020202020204" pitchFamily="34" charset="0"/>
                <a:cs typeface="Arial" panose="020B0604020202020204" pitchFamily="34" charset="0"/>
              </a:rPr>
              <a:t>Name what? 	</a:t>
            </a: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My name is Dipti	</a:t>
            </a:r>
            <a:r>
              <a:rPr lang="en-GB" sz="2000" b="1" dirty="0">
                <a:solidFill>
                  <a:srgbClr val="7030A0"/>
                </a:solidFill>
                <a:latin typeface="Arial" panose="020B0604020202020204" pitchFamily="34" charset="0"/>
                <a:cs typeface="Arial" panose="020B0604020202020204" pitchFamily="34" charset="0"/>
              </a:rPr>
              <a:t>Name me Dipti 	 	</a:t>
            </a:r>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endParaRPr lang="en-GB" sz="2000" dirty="0">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Where do you work?	</a:t>
            </a:r>
            <a:r>
              <a:rPr lang="en-GB" sz="2000" b="1" dirty="0">
                <a:solidFill>
                  <a:srgbClr val="7030A0"/>
                </a:solidFill>
                <a:latin typeface="Arial" panose="020B0604020202020204" pitchFamily="34" charset="0"/>
                <a:cs typeface="Arial" panose="020B0604020202020204" pitchFamily="34" charset="0"/>
              </a:rPr>
              <a:t>Work</a:t>
            </a:r>
            <a:r>
              <a:rPr lang="en-GB" sz="2000" dirty="0"/>
              <a:t> </a:t>
            </a:r>
            <a:r>
              <a:rPr lang="en-GB" sz="2000" b="1" dirty="0">
                <a:solidFill>
                  <a:srgbClr val="7030A0"/>
                </a:solidFill>
                <a:latin typeface="Arial" panose="020B0604020202020204" pitchFamily="34" charset="0"/>
                <a:cs typeface="Arial" panose="020B0604020202020204" pitchFamily="34" charset="0"/>
              </a:rPr>
              <a:t>where?</a:t>
            </a:r>
          </a:p>
          <a:p>
            <a:endParaRPr lang="en-GB" sz="2000" b="1" dirty="0">
              <a:solidFill>
                <a:srgbClr val="7030A0"/>
              </a:solidFill>
              <a:latin typeface="Arial" panose="020B0604020202020204" pitchFamily="34" charset="0"/>
              <a:cs typeface="Arial" panose="020B0604020202020204" pitchFamily="34" charset="0"/>
            </a:endParaRPr>
          </a:p>
          <a:p>
            <a:r>
              <a:rPr lang="en-GB" sz="2000" dirty="0">
                <a:latin typeface="Arial" panose="020B0604020202020204" pitchFamily="34" charset="0"/>
                <a:cs typeface="Arial" panose="020B0604020202020204" pitchFamily="34" charset="0"/>
              </a:rPr>
              <a:t>I work at home		</a:t>
            </a:r>
            <a:r>
              <a:rPr lang="en-GB" sz="2000" b="1" dirty="0">
                <a:solidFill>
                  <a:srgbClr val="7030A0"/>
                </a:solidFill>
                <a:latin typeface="Arial" panose="020B0604020202020204" pitchFamily="34" charset="0"/>
                <a:cs typeface="Arial" panose="020B0604020202020204" pitchFamily="34" charset="0"/>
              </a:rPr>
              <a:t>Work</a:t>
            </a:r>
            <a:r>
              <a:rPr lang="en-GB" sz="2000" dirty="0">
                <a:solidFill>
                  <a:srgbClr val="0070C0"/>
                </a:solidFill>
              </a:rPr>
              <a:t> </a:t>
            </a:r>
            <a:r>
              <a:rPr lang="en-GB" sz="2000" b="1" dirty="0">
                <a:solidFill>
                  <a:srgbClr val="7030A0"/>
                </a:solidFill>
                <a:latin typeface="Arial" panose="020B0604020202020204" pitchFamily="34" charset="0"/>
                <a:cs typeface="Arial" panose="020B0604020202020204" pitchFamily="34" charset="0"/>
              </a:rPr>
              <a:t>home</a:t>
            </a:r>
          </a:p>
        </p:txBody>
      </p:sp>
      <p:pic>
        <p:nvPicPr>
          <p:cNvPr id="10" name="Pictur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2950" y="88019"/>
            <a:ext cx="1181100" cy="915445"/>
          </a:xfrm>
          <a:prstGeom prst="rect">
            <a:avLst/>
          </a:prstGeom>
        </p:spPr>
      </p:pic>
    </p:spTree>
    <p:extLst>
      <p:ext uri="{BB962C8B-B14F-4D97-AF65-F5344CB8AC3E}">
        <p14:creationId xmlns:p14="http://schemas.microsoft.com/office/powerpoint/2010/main" val="728569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2110</TotalTime>
  <Words>898</Words>
  <Application>Microsoft Office PowerPoint</Application>
  <PresentationFormat>Widescreen</PresentationFormat>
  <Paragraphs>192</Paragraphs>
  <Slides>16</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Stockport Interpreting Unit</vt:lpstr>
      <vt:lpstr>    Stockport Interpreting Unit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Danielle Marie Sharps</dc:creator>
  <cp:lastModifiedBy>MURPHY, Maria (NHS STOCKPORT CCG)</cp:lastModifiedBy>
  <cp:revision>161</cp:revision>
  <cp:lastPrinted>2022-06-06T15:08:59Z</cp:lastPrinted>
  <dcterms:created xsi:type="dcterms:W3CDTF">2020-10-06T11:52:43Z</dcterms:created>
  <dcterms:modified xsi:type="dcterms:W3CDTF">2022-06-21T09:44:36Z</dcterms:modified>
</cp:coreProperties>
</file>