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311" r:id="rId5"/>
    <p:sldId id="314" r:id="rId6"/>
    <p:sldId id="313" r:id="rId7"/>
    <p:sldId id="315" r:id="rId8"/>
  </p:sldIdLst>
  <p:sldSz cx="12192000" cy="6858000"/>
  <p:notesSz cx="9942513" cy="6810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Gribben-Lisle" initials="AGL" lastIdx="1" clrIdx="0">
    <p:extLst>
      <p:ext uri="{19B8F6BF-5375-455C-9EA6-DF929625EA0E}">
        <p15:presenceInfo xmlns:p15="http://schemas.microsoft.com/office/powerpoint/2012/main" userId="S::Anthony.GribbenLisle@tcg.ac.uk::be41cd08-4ac2-4b19-89b2-8703d693b4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3F0CFF-810C-450C-B287-4A97EAAF4D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21B72-23C6-4D4F-9D79-1C67C66142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1774" y="0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EB0C-96F2-4B14-9693-997F69495A1C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8158F-731F-4D54-85AE-381E74FE16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68932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C60BE-CC82-4809-9245-889C90E1BF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1774" y="6468932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B7B6F-5F17-41E2-8BE5-738EF2EEC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4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10248-461F-B645-A980-AB20C6DD7FA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3"/>
            <a:ext cx="7954010" cy="2681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8675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0" y="6468675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865FE-86F0-254D-ABB7-3B931005E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D7EE-9570-4A0E-A9ED-2111CDBF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852E0-F306-4962-9DE0-1FCC95F2C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4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3C05-3336-40A7-8FE4-B8545EB7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365125"/>
            <a:ext cx="11353800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42E9-757A-49CD-A6D0-1FCB8372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404257"/>
            <a:ext cx="11353800" cy="450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8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4B7B-937F-4A9C-AA86-CC50408D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365126"/>
            <a:ext cx="11244941" cy="73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41C36-8FD3-4E5F-9A92-312BA8D67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429" y="1306627"/>
            <a:ext cx="5301342" cy="533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7074-01C9-4723-B50A-754F7FE52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429" y="2046856"/>
            <a:ext cx="5301342" cy="3698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BBDE6-0572-47BB-9284-F83240E91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4486" y="1301864"/>
            <a:ext cx="5725884" cy="537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919D9-47EF-4809-A221-7CA43C92D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4485" y="2037331"/>
            <a:ext cx="5725885" cy="369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71B8-B87D-4BE7-B4DF-00E23058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5" y="365126"/>
            <a:ext cx="11234057" cy="7996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4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AE41-A80D-46A6-94B9-668C2C5C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457201"/>
            <a:ext cx="4920343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F0E9-1B8F-472F-ADDF-7FA8B00B3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1529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292E6-BB66-4E7D-8EEA-02A6EBDE1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0114" y="1143001"/>
            <a:ext cx="4920343" cy="4725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2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9C53-0F9E-426C-8AB5-02748233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457200"/>
            <a:ext cx="4898571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669E9-3F48-4AF7-82AB-4EB3BC4BE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976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7BD3B-CA2D-4935-B8F0-05EA62ED3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1886" y="1143000"/>
            <a:ext cx="4898571" cy="4725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45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7310D-03D1-490B-BDD8-21136830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20" y="365125"/>
            <a:ext cx="1099558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7FAF4-DE38-460A-A403-15DA2120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220" y="1312328"/>
            <a:ext cx="11368724" cy="459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4C916-7DF5-4050-9BE7-5DB2E44DA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6163-64FD-4AA5-91A0-9A522016DBD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5D3FC-BABE-4B20-B345-A1EAA6161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ADD17-F028-4AD1-BDEB-6857D570B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3988-0693-4F0D-BB8D-B2C824F386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C06A8-96F2-409B-8BAA-02413B82857F}"/>
              </a:ext>
            </a:extLst>
          </p:cNvPr>
          <p:cNvSpPr/>
          <p:nvPr userDrawn="1"/>
        </p:nvSpPr>
        <p:spPr>
          <a:xfrm>
            <a:off x="-75414" y="5943265"/>
            <a:ext cx="12339686" cy="104637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AA80CE-C75B-43F8-988D-C80619CE415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000"/>
          </a:blip>
          <a:stretch>
            <a:fillRect/>
          </a:stretch>
        </p:blipFill>
        <p:spPr>
          <a:xfrm>
            <a:off x="6211457" y="-1093510"/>
            <a:ext cx="23624377" cy="8143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C074BB-E3E4-4122-96EC-CDEC9BB172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743992" y="6079935"/>
            <a:ext cx="6982952" cy="5668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A4D5E2-D1F6-4F96-A673-4FD1DA83350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8220" y="6109216"/>
            <a:ext cx="1795374" cy="6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6" r:id="rId4"/>
    <p:sldLayoutId id="2147483658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A04F701B-BDDC-4B49-B2F9-63143BB50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  <p:pic>
        <p:nvPicPr>
          <p:cNvPr id="6" name="Picture 5" descr="C:\Users\gareth.burrow\AppData\Local\Microsoft\Windows\INetCache\Content.MSO\69151D6.tmp">
            <a:extLst>
              <a:ext uri="{FF2B5EF4-FFF2-40B4-BE49-F238E27FC236}">
                <a16:creationId xmlns:a16="http://schemas.microsoft.com/office/drawing/2014/main" id="{E2B91BBA-D74A-483F-8CFC-B9073B7FAE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1" y="2479431"/>
            <a:ext cx="4365070" cy="27607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22720D-9A74-4C6E-9C49-854E7EADED0F}"/>
              </a:ext>
            </a:extLst>
          </p:cNvPr>
          <p:cNvSpPr/>
          <p:nvPr/>
        </p:nvSpPr>
        <p:spPr>
          <a:xfrm>
            <a:off x="398811" y="1101969"/>
            <a:ext cx="8116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GB" sz="2400" b="1" i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One Stockport Health &amp; Social Care Skills Academy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212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95F2-F08C-47E8-BF8D-D73CE630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The Training Programme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14B5-C9C3-4D4E-A405-F3E0446E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Employability Training includes:  CV Building and Mock Interview Practise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Communication Skills within the Healthcare Sector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Dignity and Care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Mental Health Awareness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First Aid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Deaf Awareness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Managing a Budget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Delivering customer service within the sector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4" name="Picture 3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3E3DC672-1DC6-4D5B-BCA0-4878096D3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  <p:pic>
        <p:nvPicPr>
          <p:cNvPr id="5" name="Picture 4" descr="C:\Users\gareth.burrow\AppData\Local\Microsoft\Windows\INetCache\Content.MSO\69151D6.tmp">
            <a:extLst>
              <a:ext uri="{FF2B5EF4-FFF2-40B4-BE49-F238E27FC236}">
                <a16:creationId xmlns:a16="http://schemas.microsoft.com/office/drawing/2014/main" id="{635E8470-DCC6-48C4-A7F3-5DF880915E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714" y="2972044"/>
            <a:ext cx="4125040" cy="2481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47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24C1-E142-43E9-BCD0-FB53C3DF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Details - </a:t>
            </a:r>
            <a:r>
              <a:rPr lang="en-GB" u="sng" dirty="0"/>
              <a:t>Proposed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0874-988E-439D-899B-3C9814FD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Sector Based Skills Training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Open Day:  1</a:t>
            </a:r>
            <a:r>
              <a:rPr lang="en-GB" baseline="30000" dirty="0"/>
              <a:t>st</a:t>
            </a:r>
            <a:r>
              <a:rPr lang="en-GB" dirty="0"/>
              <a:t> November</a:t>
            </a:r>
          </a:p>
          <a:p>
            <a:pPr lvl="0"/>
            <a:r>
              <a:rPr lang="en-GB" dirty="0"/>
              <a:t>Training:  6</a:t>
            </a:r>
            <a:r>
              <a:rPr lang="en-GB" baseline="30000" dirty="0"/>
              <a:t>th</a:t>
            </a:r>
            <a:r>
              <a:rPr lang="en-GB" dirty="0"/>
              <a:t> November to 17</a:t>
            </a:r>
            <a:r>
              <a:rPr lang="en-GB" baseline="30000" dirty="0"/>
              <a:t>th</a:t>
            </a:r>
            <a:r>
              <a:rPr lang="en-GB" dirty="0"/>
              <a:t> November</a:t>
            </a:r>
          </a:p>
        </p:txBody>
      </p:sp>
      <p:pic>
        <p:nvPicPr>
          <p:cNvPr id="4" name="Picture 3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4E7161E6-C853-42C2-8B22-2DF063BC4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4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9408-8715-44A0-9372-F7AC628F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 – Employers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D3556E-EA2F-4F8F-B6AE-923F52E34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87186"/>
              </p:ext>
            </p:extLst>
          </p:nvPr>
        </p:nvGraphicFramePr>
        <p:xfrm>
          <a:off x="555998" y="1413936"/>
          <a:ext cx="10318188" cy="429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094">
                  <a:extLst>
                    <a:ext uri="{9D8B030D-6E8A-4147-A177-3AD203B41FA5}">
                      <a16:colId xmlns:a16="http://schemas.microsoft.com/office/drawing/2014/main" val="2442536280"/>
                    </a:ext>
                  </a:extLst>
                </a:gridCol>
                <a:gridCol w="5159094">
                  <a:extLst>
                    <a:ext uri="{9D8B030D-6E8A-4147-A177-3AD203B41FA5}">
                      <a16:colId xmlns:a16="http://schemas.microsoft.com/office/drawing/2014/main" val="1937930358"/>
                    </a:ext>
                  </a:extLst>
                </a:gridCol>
              </a:tblGrid>
              <a:tr h="957296"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r>
                        <a:rPr lang="en-GB" sz="2000" dirty="0"/>
                        <a:t>Question/s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r>
                        <a:rPr lang="en-GB" sz="2000" dirty="0"/>
                        <a:t>Answer/s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337201"/>
                  </a:ext>
                </a:extLst>
              </a:tr>
              <a:tr h="670279">
                <a:tc>
                  <a:txBody>
                    <a:bodyPr/>
                    <a:lstStyle/>
                    <a:p>
                      <a:r>
                        <a:rPr lang="en-GB" sz="1600" dirty="0"/>
                        <a:t>What do I need to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Guarantee an interview for each course delegate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Be available for the open day to provide information on role and answer questions from potential applicants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258321"/>
                  </a:ext>
                </a:extLst>
              </a:tr>
              <a:tr h="957296">
                <a:tc>
                  <a:txBody>
                    <a:bodyPr/>
                    <a:lstStyle/>
                    <a:p>
                      <a:r>
                        <a:rPr lang="en-GB" sz="1600" dirty="0"/>
                        <a:t>What do I get out of this?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Applicants who are motivated and wish to work for you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Provide social value to local residents within your communities that you serve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Job </a:t>
                      </a:r>
                      <a:r>
                        <a:rPr lang="en-GB" sz="1600"/>
                        <a:t>ready candidates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02781"/>
                  </a:ext>
                </a:extLst>
              </a:tr>
              <a:tr h="957296">
                <a:tc>
                  <a:txBody>
                    <a:bodyPr/>
                    <a:lstStyle/>
                    <a:p>
                      <a:r>
                        <a:rPr lang="en-GB" sz="1600" dirty="0"/>
                        <a:t>Is there any cost?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No just your time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All training is fully funded by Stockport College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8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848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6fa681-4e5d-4e56-9237-97c8a2759bf5">
      <UserInfo>
        <DisplayName>John Simpson</DisplayName>
        <AccountId>64</AccountId>
        <AccountType/>
      </UserInfo>
      <UserInfo>
        <DisplayName>Margaret Carlile</DisplayName>
        <AccountId>58</AccountId>
        <AccountType/>
      </UserInfo>
      <UserInfo>
        <DisplayName>Hannah Birch</DisplayName>
        <AccountId>68</AccountId>
        <AccountType/>
      </UserInfo>
      <UserInfo>
        <DisplayName>Emma J Nixon (Lecturer)</DisplayName>
        <AccountId>69</AccountId>
        <AccountType/>
      </UserInfo>
    </SharedWithUsers>
    <_activity xmlns="51b6e6ac-2812-44a6-bc2a-0545397ae6d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434F92A28B0449F660FF02D14BD2C" ma:contentTypeVersion="16" ma:contentTypeDescription="Create a new document." ma:contentTypeScope="" ma:versionID="45daaa681b08a57b2ba8d018cabd1c5d">
  <xsd:schema xmlns:xsd="http://www.w3.org/2001/XMLSchema" xmlns:xs="http://www.w3.org/2001/XMLSchema" xmlns:p="http://schemas.microsoft.com/office/2006/metadata/properties" xmlns:ns3="51b6e6ac-2812-44a6-bc2a-0545397ae6d5" xmlns:ns4="2c6fa681-4e5d-4e56-9237-97c8a2759bf5" targetNamespace="http://schemas.microsoft.com/office/2006/metadata/properties" ma:root="true" ma:fieldsID="6d8a86a374ce8f2257fe3f66850e5f79" ns3:_="" ns4:_="">
    <xsd:import namespace="51b6e6ac-2812-44a6-bc2a-0545397ae6d5"/>
    <xsd:import namespace="2c6fa681-4e5d-4e56-9237-97c8a2759b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6e6ac-2812-44a6-bc2a-0545397ae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fa681-4e5d-4e56-9237-97c8a2759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039B8A-EC04-4677-83F5-A0E2DB6BF164}">
  <ds:schemaRefs>
    <ds:schemaRef ds:uri="http://schemas.microsoft.com/office/2006/documentManagement/types"/>
    <ds:schemaRef ds:uri="51b6e6ac-2812-44a6-bc2a-0545397ae6d5"/>
    <ds:schemaRef ds:uri="http://purl.org/dc/terms/"/>
    <ds:schemaRef ds:uri="http://schemas.openxmlformats.org/package/2006/metadata/core-properties"/>
    <ds:schemaRef ds:uri="2c6fa681-4e5d-4e56-9237-97c8a2759bf5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4DED5D-0AF6-4C9B-8CC7-3B2758ED7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b6e6ac-2812-44a6-bc2a-0545397ae6d5"/>
    <ds:schemaRef ds:uri="2c6fa681-4e5d-4e56-9237-97c8a2759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AFEDC3-D944-4E6F-931D-C185019D02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Custom Design</vt:lpstr>
      <vt:lpstr>PowerPoint Presentation</vt:lpstr>
      <vt:lpstr>Overview – The Training Programme </vt:lpstr>
      <vt:lpstr>Key Details - Proposed</vt:lpstr>
      <vt:lpstr>FAQs – Employers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Burrow</dc:creator>
  <cp:lastModifiedBy>LEONARD, Helen (NHS GREATER MANCHESTER ICB - 01W)</cp:lastModifiedBy>
  <cp:revision>4</cp:revision>
  <dcterms:created xsi:type="dcterms:W3CDTF">2023-06-21T14:01:43Z</dcterms:created>
  <dcterms:modified xsi:type="dcterms:W3CDTF">2023-09-27T10:59:43Z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0x010100228434F92A28B0449F660FF02D14BD2C</vt:lpwstr>
  </property>
</Properties>
</file>